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337" r:id="rId2"/>
    <p:sldId id="11433" r:id="rId3"/>
    <p:sldId id="310" r:id="rId4"/>
    <p:sldId id="340" r:id="rId5"/>
    <p:sldId id="339" r:id="rId6"/>
    <p:sldId id="341" r:id="rId7"/>
    <p:sldId id="342" r:id="rId8"/>
    <p:sldId id="343" r:id="rId9"/>
    <p:sldId id="344" r:id="rId10"/>
    <p:sldId id="11430" r:id="rId11"/>
    <p:sldId id="345" r:id="rId12"/>
    <p:sldId id="11429" r:id="rId13"/>
    <p:sldId id="11431" r:id="rId14"/>
    <p:sldId id="11428" r:id="rId15"/>
    <p:sldId id="11432" r:id="rId16"/>
    <p:sldId id="338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65A0"/>
    <a:srgbClr val="F08300"/>
    <a:srgbClr val="66B3E1"/>
    <a:srgbClr val="EEAF34"/>
    <a:srgbClr val="2874A9"/>
    <a:srgbClr val="F18F19"/>
    <a:srgbClr val="42A8DE"/>
    <a:srgbClr val="75BAE4"/>
    <a:srgbClr val="2E9EDA"/>
    <a:srgbClr val="FCAE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2" autoAdjust="0"/>
    <p:restoredTop sz="94660"/>
  </p:normalViewPr>
  <p:slideViewPr>
    <p:cSldViewPr snapToGrid="0" showGuides="1">
      <p:cViewPr varScale="1">
        <p:scale>
          <a:sx n="56" d="100"/>
          <a:sy n="56" d="100"/>
        </p:scale>
        <p:origin x="1140" y="66"/>
      </p:cViewPr>
      <p:guideLst>
        <p:guide orient="horz" pos="315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80873-68F2-4A39-A24B-A7D666BC4F5D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12F41D0-1F2B-41EC-8812-E4B31A111D17}">
      <dgm:prSet phldrT="[Text]" custT="1"/>
      <dgm:spPr/>
      <dgm:t>
        <a:bodyPr lIns="182880" tIns="182880" rIns="0"/>
        <a:lstStyle/>
        <a:p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3459CD5-D8B7-4A23-B42A-6A7B964485DD}" type="parTrans" cxnId="{EF7DD659-0717-438E-985F-3BA7C954CF34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471656-CAE5-44C8-ACEF-DEE78CB5263B}" type="sibTrans" cxnId="{EF7DD659-0717-438E-985F-3BA7C954CF34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A66748-DA39-4C81-915F-F3CB354F4EFF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温湿度传感器（型号</a:t>
          </a:r>
          <a:r>
            <a:rPr lang="en-US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DHT11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或</a:t>
          </a:r>
          <a:r>
            <a:rPr lang="en-US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DHT22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）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A19338-8F36-41F0-856C-3075008FCA3D}" type="parTrans" cxnId="{D53C82F0-7424-4674-AF95-3EB28A55C77E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9D53DB-34C2-4C65-88B2-F22B4BFF72E6}" type="sibTrans" cxnId="{D53C82F0-7424-4674-AF95-3EB28A55C77E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D1F307A-4FC4-4DCC-AFB5-6B7AAE741726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超声波传感器（型号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HC-SR04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）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3062DE9-2511-493E-8F1E-97B239729FBD}" type="parTrans" cxnId="{AE5D5F33-63F2-4020-AAFB-5ECB62954E73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6FA712-BEEE-4EFB-B0FB-97A8B8981CE3}" type="sibTrans" cxnId="{AE5D5F33-63F2-4020-AAFB-5ECB62954E73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665021A-FE53-41D6-B23C-A1B2091DEAEB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杜邦线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D58AA48-D92C-4C06-AB33-AAEEC5823770}" type="parTrans" cxnId="{D2785123-057F-4B30-897D-80224AEBFBDD}">
      <dgm:prSet/>
      <dgm:spPr/>
      <dgm:t>
        <a:bodyPr/>
        <a:lstStyle/>
        <a:p>
          <a:endParaRPr 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C5ACB67-AD1D-479F-89DE-B30E8F0F4203}" type="sibTrans" cxnId="{D2785123-057F-4B30-897D-80224AEBFBDD}">
      <dgm:prSet/>
      <dgm:spPr/>
      <dgm:t>
        <a:bodyPr/>
        <a:lstStyle/>
        <a:p>
          <a:endParaRPr 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76BDB5C-5894-4EC6-9A4D-377B5DE46BE9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数据线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932EFA-3C02-4420-9545-604A7F787F72}" type="par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23C894-85EE-4DCA-922A-A4495302321C}" type="sib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A79400-65A9-4C37-B554-194A2E657ACA}" type="pres">
      <dgm:prSet presAssocID="{FB680873-68F2-4A39-A24B-A7D666BC4F5D}" presName="rootnode" presStyleCnt="0">
        <dgm:presLayoutVars>
          <dgm:chMax/>
          <dgm:chPref/>
          <dgm:dir/>
          <dgm:animLvl val="lvl"/>
        </dgm:presLayoutVars>
      </dgm:prSet>
      <dgm:spPr/>
    </dgm:pt>
    <dgm:pt modelId="{08B89C73-B3BF-4252-882F-D6104FD43E12}" type="pres">
      <dgm:prSet presAssocID="{812F41D0-1F2B-41EC-8812-E4B31A111D17}" presName="composite" presStyleCnt="0"/>
      <dgm:spPr/>
    </dgm:pt>
    <dgm:pt modelId="{8B33A38A-1F26-47E0-AA70-67F9653006E4}" type="pres">
      <dgm:prSet presAssocID="{812F41D0-1F2B-41EC-8812-E4B31A111D17}" presName="LShape" presStyleLbl="alignNode1" presStyleIdx="0" presStyleCnt="9"/>
      <dgm:spPr>
        <a:solidFill>
          <a:schemeClr val="accent1"/>
        </a:solidFill>
        <a:ln>
          <a:noFill/>
        </a:ln>
      </dgm:spPr>
    </dgm:pt>
    <dgm:pt modelId="{7130075C-DAED-4D1D-AB37-763F1A262D9E}" type="pres">
      <dgm:prSet presAssocID="{812F41D0-1F2B-41EC-8812-E4B31A111D17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AE00A12C-A488-48B5-8196-9F097818204F}" type="pres">
      <dgm:prSet presAssocID="{812F41D0-1F2B-41EC-8812-E4B31A111D17}" presName="Triangle" presStyleLbl="alignNode1" presStyleIdx="1" presStyleCnt="9"/>
      <dgm:spPr>
        <a:solidFill>
          <a:schemeClr val="accent1"/>
        </a:solidFill>
        <a:ln>
          <a:noFill/>
        </a:ln>
      </dgm:spPr>
    </dgm:pt>
    <dgm:pt modelId="{23A247DF-6E25-4A68-B991-9207D7A1E735}" type="pres">
      <dgm:prSet presAssocID="{28471656-CAE5-44C8-ACEF-DEE78CB5263B}" presName="sibTrans" presStyleCnt="0"/>
      <dgm:spPr/>
    </dgm:pt>
    <dgm:pt modelId="{877EBC66-0B64-405D-8317-E7F5AB4C2ADF}" type="pres">
      <dgm:prSet presAssocID="{28471656-CAE5-44C8-ACEF-DEE78CB5263B}" presName="space" presStyleCnt="0"/>
      <dgm:spPr/>
    </dgm:pt>
    <dgm:pt modelId="{E30716D1-316E-4344-818C-7D5EC3FA2F6D}" type="pres">
      <dgm:prSet presAssocID="{C3A66748-DA39-4C81-915F-F3CB354F4EFF}" presName="composite" presStyleCnt="0"/>
      <dgm:spPr/>
    </dgm:pt>
    <dgm:pt modelId="{B0690B07-0F0A-4711-8D4B-3B5F7D4E2986}" type="pres">
      <dgm:prSet presAssocID="{C3A66748-DA39-4C81-915F-F3CB354F4EFF}" presName="LShape" presStyleLbl="alignNode1" presStyleIdx="2" presStyleCnt="9"/>
      <dgm:spPr>
        <a:solidFill>
          <a:schemeClr val="accent2"/>
        </a:solidFill>
        <a:ln>
          <a:noFill/>
        </a:ln>
      </dgm:spPr>
    </dgm:pt>
    <dgm:pt modelId="{32D9CF60-53A5-44B9-9097-60904E7CE431}" type="pres">
      <dgm:prSet presAssocID="{C3A66748-DA39-4C81-915F-F3CB354F4EFF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A20B5860-8224-4097-904D-B73672C9F839}" type="pres">
      <dgm:prSet presAssocID="{C3A66748-DA39-4C81-915F-F3CB354F4EFF}" presName="Triangle" presStyleLbl="alignNode1" presStyleIdx="3" presStyleCnt="9"/>
      <dgm:spPr>
        <a:solidFill>
          <a:schemeClr val="accent2"/>
        </a:solidFill>
        <a:ln>
          <a:noFill/>
        </a:ln>
      </dgm:spPr>
    </dgm:pt>
    <dgm:pt modelId="{26C28728-0B89-43D0-A531-C2B39B4EA0AB}" type="pres">
      <dgm:prSet presAssocID="{409D53DB-34C2-4C65-88B2-F22B4BFF72E6}" presName="sibTrans" presStyleCnt="0"/>
      <dgm:spPr/>
    </dgm:pt>
    <dgm:pt modelId="{69B3FE3C-4D84-42A7-BCEE-48E643EE3C1D}" type="pres">
      <dgm:prSet presAssocID="{409D53DB-34C2-4C65-88B2-F22B4BFF72E6}" presName="space" presStyleCnt="0"/>
      <dgm:spPr/>
    </dgm:pt>
    <dgm:pt modelId="{01989E35-CBA2-4ED3-9836-746744133E01}" type="pres">
      <dgm:prSet presAssocID="{5D1F307A-4FC4-4DCC-AFB5-6B7AAE741726}" presName="composite" presStyleCnt="0"/>
      <dgm:spPr/>
    </dgm:pt>
    <dgm:pt modelId="{3FB716FB-D28B-4017-9E73-424A704CD315}" type="pres">
      <dgm:prSet presAssocID="{5D1F307A-4FC4-4DCC-AFB5-6B7AAE741726}" presName="LShape" presStyleLbl="alignNode1" presStyleIdx="4" presStyleCnt="9"/>
      <dgm:spPr>
        <a:solidFill>
          <a:schemeClr val="accent3"/>
        </a:solidFill>
        <a:ln>
          <a:noFill/>
        </a:ln>
      </dgm:spPr>
    </dgm:pt>
    <dgm:pt modelId="{B972AA22-F389-426E-BCC4-61B96D35266C}" type="pres">
      <dgm:prSet presAssocID="{5D1F307A-4FC4-4DCC-AFB5-6B7AAE741726}" presName="Parent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03B67CC5-9C39-4C8D-A9D8-8C98AF000AF1}" type="pres">
      <dgm:prSet presAssocID="{5D1F307A-4FC4-4DCC-AFB5-6B7AAE741726}" presName="Triangle" presStyleLbl="alignNode1" presStyleIdx="5" presStyleCnt="9"/>
      <dgm:spPr>
        <a:solidFill>
          <a:schemeClr val="accent3"/>
        </a:solidFill>
        <a:ln>
          <a:noFill/>
        </a:ln>
      </dgm:spPr>
    </dgm:pt>
    <dgm:pt modelId="{2595269F-07D4-4FBB-8173-03BEF635E108}" type="pres">
      <dgm:prSet presAssocID="{706FA712-BEEE-4EFB-B0FB-97A8B8981CE3}" presName="sibTrans" presStyleCnt="0"/>
      <dgm:spPr/>
    </dgm:pt>
    <dgm:pt modelId="{B0E778B3-10A6-4E48-A9DD-127DACEB23DB}" type="pres">
      <dgm:prSet presAssocID="{706FA712-BEEE-4EFB-B0FB-97A8B8981CE3}" presName="space" presStyleCnt="0"/>
      <dgm:spPr/>
    </dgm:pt>
    <dgm:pt modelId="{5DDDFE88-D782-4896-A605-B58E4620C950}" type="pres">
      <dgm:prSet presAssocID="{8665021A-FE53-41D6-B23C-A1B2091DEAEB}" presName="composite" presStyleCnt="0"/>
      <dgm:spPr/>
    </dgm:pt>
    <dgm:pt modelId="{F6453A6B-22FD-418A-8FD3-18A93CD10E03}" type="pres">
      <dgm:prSet presAssocID="{8665021A-FE53-41D6-B23C-A1B2091DEAEB}" presName="LShape" presStyleLbl="alignNode1" presStyleIdx="6" presStyleCnt="9"/>
      <dgm:spPr>
        <a:solidFill>
          <a:schemeClr val="accent4"/>
        </a:solidFill>
        <a:ln>
          <a:noFill/>
        </a:ln>
      </dgm:spPr>
    </dgm:pt>
    <dgm:pt modelId="{1769E163-52DB-45FC-859A-8E549DC89698}" type="pres">
      <dgm:prSet presAssocID="{8665021A-FE53-41D6-B23C-A1B2091DEAEB}" presName="Parent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7315696B-E67E-4326-84EE-0B88C941E7F1}" type="pres">
      <dgm:prSet presAssocID="{8665021A-FE53-41D6-B23C-A1B2091DEAEB}" presName="Triangle" presStyleLbl="alignNode1" presStyleIdx="7" presStyleCnt="9"/>
      <dgm:spPr>
        <a:ln>
          <a:noFill/>
        </a:ln>
      </dgm:spPr>
    </dgm:pt>
    <dgm:pt modelId="{00029162-D110-4087-8595-971937F5C8D0}" type="pres">
      <dgm:prSet presAssocID="{FC5ACB67-AD1D-479F-89DE-B30E8F0F4203}" presName="sibTrans" presStyleCnt="0"/>
      <dgm:spPr/>
    </dgm:pt>
    <dgm:pt modelId="{CEC3E088-89C0-42E7-A7AC-83B4D65D192A}" type="pres">
      <dgm:prSet presAssocID="{FC5ACB67-AD1D-479F-89DE-B30E8F0F4203}" presName="space" presStyleCnt="0"/>
      <dgm:spPr/>
    </dgm:pt>
    <dgm:pt modelId="{4E877A7C-0D11-4BD0-906B-ED09E67BE23B}" type="pres">
      <dgm:prSet presAssocID="{076BDB5C-5894-4EC6-9A4D-377B5DE46BE9}" presName="composite" presStyleCnt="0"/>
      <dgm:spPr/>
    </dgm:pt>
    <dgm:pt modelId="{1B22D62F-62E9-4CE4-826B-10FD5511BE35}" type="pres">
      <dgm:prSet presAssocID="{076BDB5C-5894-4EC6-9A4D-377B5DE46BE9}" presName="LShape" presStyleLbl="alignNode1" presStyleIdx="8" presStyleCnt="9"/>
      <dgm:spPr>
        <a:ln>
          <a:noFill/>
        </a:ln>
      </dgm:spPr>
    </dgm:pt>
    <dgm:pt modelId="{084C1BCE-8DE3-4CD1-8840-4FB781042B41}" type="pres">
      <dgm:prSet presAssocID="{076BDB5C-5894-4EC6-9A4D-377B5DE46BE9}" presName="Parent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D2785123-057F-4B30-897D-80224AEBFBDD}" srcId="{FB680873-68F2-4A39-A24B-A7D666BC4F5D}" destId="{8665021A-FE53-41D6-B23C-A1B2091DEAEB}" srcOrd="3" destOrd="0" parTransId="{8D58AA48-D92C-4C06-AB33-AAEEC5823770}" sibTransId="{FC5ACB67-AD1D-479F-89DE-B30E8F0F4203}"/>
    <dgm:cxn modelId="{AE5D5F33-63F2-4020-AAFB-5ECB62954E73}" srcId="{FB680873-68F2-4A39-A24B-A7D666BC4F5D}" destId="{5D1F307A-4FC4-4DCC-AFB5-6B7AAE741726}" srcOrd="2" destOrd="0" parTransId="{53062DE9-2511-493E-8F1E-97B239729FBD}" sibTransId="{706FA712-BEEE-4EFB-B0FB-97A8B8981CE3}"/>
    <dgm:cxn modelId="{52908244-E42D-49DA-98C9-75D4C82205A9}" type="presOf" srcId="{FB680873-68F2-4A39-A24B-A7D666BC4F5D}" destId="{1DA79400-65A9-4C37-B554-194A2E657ACA}" srcOrd="0" destOrd="0" presId="urn:microsoft.com/office/officeart/2009/3/layout/StepUpProcess"/>
    <dgm:cxn modelId="{FBBE2370-6C50-406A-9663-C90C1579FFF1}" type="presOf" srcId="{812F41D0-1F2B-41EC-8812-E4B31A111D17}" destId="{7130075C-DAED-4D1D-AB37-763F1A262D9E}" srcOrd="0" destOrd="0" presId="urn:microsoft.com/office/officeart/2009/3/layout/StepUpProcess"/>
    <dgm:cxn modelId="{BD007D79-6850-439A-A910-4249FF37FA0B}" srcId="{FB680873-68F2-4A39-A24B-A7D666BC4F5D}" destId="{076BDB5C-5894-4EC6-9A4D-377B5DE46BE9}" srcOrd="4" destOrd="0" parTransId="{F1932EFA-3C02-4420-9545-604A7F787F72}" sibTransId="{F523C894-85EE-4DCA-922A-A4495302321C}"/>
    <dgm:cxn modelId="{EF7DD659-0717-438E-985F-3BA7C954CF34}" srcId="{FB680873-68F2-4A39-A24B-A7D666BC4F5D}" destId="{812F41D0-1F2B-41EC-8812-E4B31A111D17}" srcOrd="0" destOrd="0" parTransId="{93459CD5-D8B7-4A23-B42A-6A7B964485DD}" sibTransId="{28471656-CAE5-44C8-ACEF-DEE78CB5263B}"/>
    <dgm:cxn modelId="{7897AB9A-D264-4DA1-8F36-22F6890BD11A}" type="presOf" srcId="{C3A66748-DA39-4C81-915F-F3CB354F4EFF}" destId="{32D9CF60-53A5-44B9-9097-60904E7CE431}" srcOrd="0" destOrd="0" presId="urn:microsoft.com/office/officeart/2009/3/layout/StepUpProcess"/>
    <dgm:cxn modelId="{5EB614BB-9739-4A2D-883A-0B245F40E90E}" type="presOf" srcId="{5D1F307A-4FC4-4DCC-AFB5-6B7AAE741726}" destId="{B972AA22-F389-426E-BCC4-61B96D35266C}" srcOrd="0" destOrd="0" presId="urn:microsoft.com/office/officeart/2009/3/layout/StepUpProcess"/>
    <dgm:cxn modelId="{D3B877EF-8D19-405D-9DB4-E269FC8ED1F4}" type="presOf" srcId="{8665021A-FE53-41D6-B23C-A1B2091DEAEB}" destId="{1769E163-52DB-45FC-859A-8E549DC89698}" srcOrd="0" destOrd="0" presId="urn:microsoft.com/office/officeart/2009/3/layout/StepUpProcess"/>
    <dgm:cxn modelId="{D53C82F0-7424-4674-AF95-3EB28A55C77E}" srcId="{FB680873-68F2-4A39-A24B-A7D666BC4F5D}" destId="{C3A66748-DA39-4C81-915F-F3CB354F4EFF}" srcOrd="1" destOrd="0" parTransId="{51A19338-8F36-41F0-856C-3075008FCA3D}" sibTransId="{409D53DB-34C2-4C65-88B2-F22B4BFF72E6}"/>
    <dgm:cxn modelId="{548CF5F8-9876-4C46-A42D-C02431C2F50F}" type="presOf" srcId="{076BDB5C-5894-4EC6-9A4D-377B5DE46BE9}" destId="{084C1BCE-8DE3-4CD1-8840-4FB781042B41}" srcOrd="0" destOrd="0" presId="urn:microsoft.com/office/officeart/2009/3/layout/StepUpProcess"/>
    <dgm:cxn modelId="{A2610378-F1EF-49FB-BE7D-CD3576A07F0F}" type="presParOf" srcId="{1DA79400-65A9-4C37-B554-194A2E657ACA}" destId="{08B89C73-B3BF-4252-882F-D6104FD43E12}" srcOrd="0" destOrd="0" presId="urn:microsoft.com/office/officeart/2009/3/layout/StepUpProcess"/>
    <dgm:cxn modelId="{B7EF5ED6-F240-42FB-B0CA-8933A2B5EBDF}" type="presParOf" srcId="{08B89C73-B3BF-4252-882F-D6104FD43E12}" destId="{8B33A38A-1F26-47E0-AA70-67F9653006E4}" srcOrd="0" destOrd="0" presId="urn:microsoft.com/office/officeart/2009/3/layout/StepUpProcess"/>
    <dgm:cxn modelId="{28BECB6A-C0FC-4971-A5C2-EC807802189B}" type="presParOf" srcId="{08B89C73-B3BF-4252-882F-D6104FD43E12}" destId="{7130075C-DAED-4D1D-AB37-763F1A262D9E}" srcOrd="1" destOrd="0" presId="urn:microsoft.com/office/officeart/2009/3/layout/StepUpProcess"/>
    <dgm:cxn modelId="{D129CCD6-F9A1-40F0-855C-7F8DFF69D628}" type="presParOf" srcId="{08B89C73-B3BF-4252-882F-D6104FD43E12}" destId="{AE00A12C-A488-48B5-8196-9F097818204F}" srcOrd="2" destOrd="0" presId="urn:microsoft.com/office/officeart/2009/3/layout/StepUpProcess"/>
    <dgm:cxn modelId="{8A21D989-2CF1-401A-BAA5-A2FD3D43E626}" type="presParOf" srcId="{1DA79400-65A9-4C37-B554-194A2E657ACA}" destId="{23A247DF-6E25-4A68-B991-9207D7A1E735}" srcOrd="1" destOrd="0" presId="urn:microsoft.com/office/officeart/2009/3/layout/StepUpProcess"/>
    <dgm:cxn modelId="{4BE55E3E-F55E-46FC-9326-C6B11AE90630}" type="presParOf" srcId="{23A247DF-6E25-4A68-B991-9207D7A1E735}" destId="{877EBC66-0B64-405D-8317-E7F5AB4C2ADF}" srcOrd="0" destOrd="0" presId="urn:microsoft.com/office/officeart/2009/3/layout/StepUpProcess"/>
    <dgm:cxn modelId="{2F516BC5-20FF-4C84-B463-176573A2C80C}" type="presParOf" srcId="{1DA79400-65A9-4C37-B554-194A2E657ACA}" destId="{E30716D1-316E-4344-818C-7D5EC3FA2F6D}" srcOrd="2" destOrd="0" presId="urn:microsoft.com/office/officeart/2009/3/layout/StepUpProcess"/>
    <dgm:cxn modelId="{B1ABA625-BE34-4EFC-AC51-2C27A0991C51}" type="presParOf" srcId="{E30716D1-316E-4344-818C-7D5EC3FA2F6D}" destId="{B0690B07-0F0A-4711-8D4B-3B5F7D4E2986}" srcOrd="0" destOrd="0" presId="urn:microsoft.com/office/officeart/2009/3/layout/StepUpProcess"/>
    <dgm:cxn modelId="{B3CBB53A-A266-411E-8CE8-D523DBFBBD05}" type="presParOf" srcId="{E30716D1-316E-4344-818C-7D5EC3FA2F6D}" destId="{32D9CF60-53A5-44B9-9097-60904E7CE431}" srcOrd="1" destOrd="0" presId="urn:microsoft.com/office/officeart/2009/3/layout/StepUpProcess"/>
    <dgm:cxn modelId="{1C288EC5-936B-40F0-A0C1-ADC00B8347B1}" type="presParOf" srcId="{E30716D1-316E-4344-818C-7D5EC3FA2F6D}" destId="{A20B5860-8224-4097-904D-B73672C9F839}" srcOrd="2" destOrd="0" presId="urn:microsoft.com/office/officeart/2009/3/layout/StepUpProcess"/>
    <dgm:cxn modelId="{B7FD2544-402F-4911-8BBB-7D6E53B26011}" type="presParOf" srcId="{1DA79400-65A9-4C37-B554-194A2E657ACA}" destId="{26C28728-0B89-43D0-A531-C2B39B4EA0AB}" srcOrd="3" destOrd="0" presId="urn:microsoft.com/office/officeart/2009/3/layout/StepUpProcess"/>
    <dgm:cxn modelId="{8DB5EB35-4166-4EC6-9759-A619A3FA5E59}" type="presParOf" srcId="{26C28728-0B89-43D0-A531-C2B39B4EA0AB}" destId="{69B3FE3C-4D84-42A7-BCEE-48E643EE3C1D}" srcOrd="0" destOrd="0" presId="urn:microsoft.com/office/officeart/2009/3/layout/StepUpProcess"/>
    <dgm:cxn modelId="{96541BB8-BF79-4E12-81B3-63FB7CE51C6F}" type="presParOf" srcId="{1DA79400-65A9-4C37-B554-194A2E657ACA}" destId="{01989E35-CBA2-4ED3-9836-746744133E01}" srcOrd="4" destOrd="0" presId="urn:microsoft.com/office/officeart/2009/3/layout/StepUpProcess"/>
    <dgm:cxn modelId="{D1A0ADD4-4C1C-47B9-8C8C-A9B564D5AB70}" type="presParOf" srcId="{01989E35-CBA2-4ED3-9836-746744133E01}" destId="{3FB716FB-D28B-4017-9E73-424A704CD315}" srcOrd="0" destOrd="0" presId="urn:microsoft.com/office/officeart/2009/3/layout/StepUpProcess"/>
    <dgm:cxn modelId="{E7A0E859-DBAC-4714-AE42-AEE4BEE901CD}" type="presParOf" srcId="{01989E35-CBA2-4ED3-9836-746744133E01}" destId="{B972AA22-F389-426E-BCC4-61B96D35266C}" srcOrd="1" destOrd="0" presId="urn:microsoft.com/office/officeart/2009/3/layout/StepUpProcess"/>
    <dgm:cxn modelId="{369A4801-CE7B-4620-AB4C-EEC89E641E9B}" type="presParOf" srcId="{01989E35-CBA2-4ED3-9836-746744133E01}" destId="{03B67CC5-9C39-4C8D-A9D8-8C98AF000AF1}" srcOrd="2" destOrd="0" presId="urn:microsoft.com/office/officeart/2009/3/layout/StepUpProcess"/>
    <dgm:cxn modelId="{0AF88EC9-3A87-42BA-9F78-860655327384}" type="presParOf" srcId="{1DA79400-65A9-4C37-B554-194A2E657ACA}" destId="{2595269F-07D4-4FBB-8173-03BEF635E108}" srcOrd="5" destOrd="0" presId="urn:microsoft.com/office/officeart/2009/3/layout/StepUpProcess"/>
    <dgm:cxn modelId="{EEC526EB-21D7-4EE4-B0F7-056A23FAD091}" type="presParOf" srcId="{2595269F-07D4-4FBB-8173-03BEF635E108}" destId="{B0E778B3-10A6-4E48-A9DD-127DACEB23DB}" srcOrd="0" destOrd="0" presId="urn:microsoft.com/office/officeart/2009/3/layout/StepUpProcess"/>
    <dgm:cxn modelId="{329F64C7-DF53-4ACC-8CAF-9F489A6A92D6}" type="presParOf" srcId="{1DA79400-65A9-4C37-B554-194A2E657ACA}" destId="{5DDDFE88-D782-4896-A605-B58E4620C950}" srcOrd="6" destOrd="0" presId="urn:microsoft.com/office/officeart/2009/3/layout/StepUpProcess"/>
    <dgm:cxn modelId="{1C1AE180-1413-4A06-B19F-07CE3879CD56}" type="presParOf" srcId="{5DDDFE88-D782-4896-A605-B58E4620C950}" destId="{F6453A6B-22FD-418A-8FD3-18A93CD10E03}" srcOrd="0" destOrd="0" presId="urn:microsoft.com/office/officeart/2009/3/layout/StepUpProcess"/>
    <dgm:cxn modelId="{B5FCED26-E7D6-4D4C-9DC3-7FBDA863B49E}" type="presParOf" srcId="{5DDDFE88-D782-4896-A605-B58E4620C950}" destId="{1769E163-52DB-45FC-859A-8E549DC89698}" srcOrd="1" destOrd="0" presId="urn:microsoft.com/office/officeart/2009/3/layout/StepUpProcess"/>
    <dgm:cxn modelId="{B1FE49CE-1833-4374-80E4-865F16D18C8E}" type="presParOf" srcId="{5DDDFE88-D782-4896-A605-B58E4620C950}" destId="{7315696B-E67E-4326-84EE-0B88C941E7F1}" srcOrd="2" destOrd="0" presId="urn:microsoft.com/office/officeart/2009/3/layout/StepUpProcess"/>
    <dgm:cxn modelId="{7F80884C-6856-4F37-8477-9EA618780F93}" type="presParOf" srcId="{1DA79400-65A9-4C37-B554-194A2E657ACA}" destId="{00029162-D110-4087-8595-971937F5C8D0}" srcOrd="7" destOrd="0" presId="urn:microsoft.com/office/officeart/2009/3/layout/StepUpProcess"/>
    <dgm:cxn modelId="{B13160D3-EE3C-4318-8504-A962E7FB2A16}" type="presParOf" srcId="{00029162-D110-4087-8595-971937F5C8D0}" destId="{CEC3E088-89C0-42E7-A7AC-83B4D65D192A}" srcOrd="0" destOrd="0" presId="urn:microsoft.com/office/officeart/2009/3/layout/StepUpProcess"/>
    <dgm:cxn modelId="{3B6E7B52-FCFF-4C37-919A-525D497935D9}" type="presParOf" srcId="{1DA79400-65A9-4C37-B554-194A2E657ACA}" destId="{4E877A7C-0D11-4BD0-906B-ED09E67BE23B}" srcOrd="8" destOrd="0" presId="urn:microsoft.com/office/officeart/2009/3/layout/StepUpProcess"/>
    <dgm:cxn modelId="{7EB24AD0-E96B-4AB5-B6B1-C0106D58E4E7}" type="presParOf" srcId="{4E877A7C-0D11-4BD0-906B-ED09E67BE23B}" destId="{1B22D62F-62E9-4CE4-826B-10FD5511BE35}" srcOrd="0" destOrd="0" presId="urn:microsoft.com/office/officeart/2009/3/layout/StepUpProcess"/>
    <dgm:cxn modelId="{061E53E8-26D6-486B-8833-865EBD51C0D1}" type="presParOf" srcId="{4E877A7C-0D11-4BD0-906B-ED09E67BE23B}" destId="{084C1BCE-8DE3-4CD1-8840-4FB781042B4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3A38A-1F26-47E0-AA70-67F9653006E4}">
      <dsp:nvSpPr>
        <dsp:cNvPr id="0" name=""/>
        <dsp:cNvSpPr/>
      </dsp:nvSpPr>
      <dsp:spPr>
        <a:xfrm rot="5400000">
          <a:off x="407193" y="2347765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0075C-DAED-4D1D-AB37-763F1A262D9E}">
      <dsp:nvSpPr>
        <dsp:cNvPr id="0" name=""/>
        <dsp:cNvSpPr/>
      </dsp:nvSpPr>
      <dsp:spPr>
        <a:xfrm>
          <a:off x="204019" y="2952900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04019" y="2952900"/>
        <a:ext cx="1828472" cy="1602763"/>
      </dsp:txXfrm>
    </dsp:sp>
    <dsp:sp modelId="{AE00A12C-A488-48B5-8196-9F097818204F}">
      <dsp:nvSpPr>
        <dsp:cNvPr id="0" name=""/>
        <dsp:cNvSpPr/>
      </dsp:nvSpPr>
      <dsp:spPr>
        <a:xfrm>
          <a:off x="1687497" y="2198658"/>
          <a:ext cx="344994" cy="344994"/>
        </a:xfrm>
        <a:prstGeom prst="triangle">
          <a:avLst>
            <a:gd name="adj" fmla="val 10000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0B07-0F0A-4711-8D4B-3B5F7D4E2986}">
      <dsp:nvSpPr>
        <dsp:cNvPr id="0" name=""/>
        <dsp:cNvSpPr/>
      </dsp:nvSpPr>
      <dsp:spPr>
        <a:xfrm rot="5400000">
          <a:off x="2645601" y="1793869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9CF60-53A5-44B9-9097-60904E7CE431}">
      <dsp:nvSpPr>
        <dsp:cNvPr id="0" name=""/>
        <dsp:cNvSpPr/>
      </dsp:nvSpPr>
      <dsp:spPr>
        <a:xfrm>
          <a:off x="2442427" y="2399004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温湿度传感器（型号</a:t>
          </a:r>
          <a:r>
            <a:rPr lang="en-US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DHT11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或</a:t>
          </a:r>
          <a:r>
            <a:rPr lang="en-US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DHT22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）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42427" y="2399004"/>
        <a:ext cx="1828472" cy="1602763"/>
      </dsp:txXfrm>
    </dsp:sp>
    <dsp:sp modelId="{A20B5860-8224-4097-904D-B73672C9F839}">
      <dsp:nvSpPr>
        <dsp:cNvPr id="0" name=""/>
        <dsp:cNvSpPr/>
      </dsp:nvSpPr>
      <dsp:spPr>
        <a:xfrm>
          <a:off x="3925905" y="1644762"/>
          <a:ext cx="344994" cy="344994"/>
        </a:xfrm>
        <a:prstGeom prst="triangle">
          <a:avLst>
            <a:gd name="adj" fmla="val 10000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716FB-D28B-4017-9E73-424A704CD315}">
      <dsp:nvSpPr>
        <dsp:cNvPr id="0" name=""/>
        <dsp:cNvSpPr/>
      </dsp:nvSpPr>
      <dsp:spPr>
        <a:xfrm rot="5400000">
          <a:off x="4884009" y="1239972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72AA22-F389-426E-BCC4-61B96D35266C}">
      <dsp:nvSpPr>
        <dsp:cNvPr id="0" name=""/>
        <dsp:cNvSpPr/>
      </dsp:nvSpPr>
      <dsp:spPr>
        <a:xfrm>
          <a:off x="4680835" y="1845107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超声波传感器（型号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HC-SR04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）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4680835" y="1845107"/>
        <a:ext cx="1828472" cy="1602763"/>
      </dsp:txXfrm>
    </dsp:sp>
    <dsp:sp modelId="{03B67CC5-9C39-4C8D-A9D8-8C98AF000AF1}">
      <dsp:nvSpPr>
        <dsp:cNvPr id="0" name=""/>
        <dsp:cNvSpPr/>
      </dsp:nvSpPr>
      <dsp:spPr>
        <a:xfrm>
          <a:off x="6164313" y="1090866"/>
          <a:ext cx="344994" cy="344994"/>
        </a:xfrm>
        <a:prstGeom prst="triangle">
          <a:avLst>
            <a:gd name="adj" fmla="val 10000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453A6B-22FD-418A-8FD3-18A93CD10E03}">
      <dsp:nvSpPr>
        <dsp:cNvPr id="0" name=""/>
        <dsp:cNvSpPr/>
      </dsp:nvSpPr>
      <dsp:spPr>
        <a:xfrm rot="5400000">
          <a:off x="7122417" y="686076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4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69E163-52DB-45FC-859A-8E549DC89698}">
      <dsp:nvSpPr>
        <dsp:cNvPr id="0" name=""/>
        <dsp:cNvSpPr/>
      </dsp:nvSpPr>
      <dsp:spPr>
        <a:xfrm>
          <a:off x="6919243" y="1291211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杜邦线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6919243" y="1291211"/>
        <a:ext cx="1828472" cy="1602763"/>
      </dsp:txXfrm>
    </dsp:sp>
    <dsp:sp modelId="{7315696B-E67E-4326-84EE-0B88C941E7F1}">
      <dsp:nvSpPr>
        <dsp:cNvPr id="0" name=""/>
        <dsp:cNvSpPr/>
      </dsp:nvSpPr>
      <dsp:spPr>
        <a:xfrm>
          <a:off x="8402721" y="536970"/>
          <a:ext cx="344994" cy="344994"/>
        </a:xfrm>
        <a:prstGeom prst="triangle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2D62F-62E9-4CE4-826B-10FD5511BE35}">
      <dsp:nvSpPr>
        <dsp:cNvPr id="0" name=""/>
        <dsp:cNvSpPr/>
      </dsp:nvSpPr>
      <dsp:spPr>
        <a:xfrm rot="5400000">
          <a:off x="9360825" y="132180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1BCE-8DE3-4CD1-8840-4FB781042B41}">
      <dsp:nvSpPr>
        <dsp:cNvPr id="0" name=""/>
        <dsp:cNvSpPr/>
      </dsp:nvSpPr>
      <dsp:spPr>
        <a:xfrm>
          <a:off x="9157651" y="737315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数据线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9157651" y="737315"/>
        <a:ext cx="1828472" cy="16027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8C255-79C3-45A8-945E-2C61C3C6BAA9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79852-FE9E-45B5-93CD-6D9F89316D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80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9209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1655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8466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4862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973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193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522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25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8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87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34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484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88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5609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182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6">
            <a:extLst>
              <a:ext uri="{FF2B5EF4-FFF2-40B4-BE49-F238E27FC236}">
                <a16:creationId xmlns:a16="http://schemas.microsoft.com/office/drawing/2014/main" id="{22017110-91E4-4793-B325-E27CADAEF9B9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8333734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4" name="Straight Connector 36">
            <a:extLst>
              <a:ext uri="{FF2B5EF4-FFF2-40B4-BE49-F238E27FC236}">
                <a16:creationId xmlns:a16="http://schemas.microsoft.com/office/drawing/2014/main" id="{616F87F6-3461-404D-B291-59D415008E1B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FBF0-1B91-4EFA-82A6-682409C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cxnSp>
        <p:nvCxnSpPr>
          <p:cNvPr id="3" name="Straight Connector 36">
            <a:extLst>
              <a:ext uri="{FF2B5EF4-FFF2-40B4-BE49-F238E27FC236}">
                <a16:creationId xmlns:a16="http://schemas.microsoft.com/office/drawing/2014/main" id="{C2D16C06-512F-4B9A-A4C3-D9E8E67CBE6E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FCF10B-06DF-400B-B428-E60A4B54E6D9}"/>
              </a:ext>
            </a:extLst>
          </p:cNvPr>
          <p:cNvGrpSpPr/>
          <p:nvPr userDrawn="1"/>
        </p:nvGrpSpPr>
        <p:grpSpPr>
          <a:xfrm>
            <a:off x="326521" y="45103"/>
            <a:ext cx="782238" cy="577600"/>
            <a:chOff x="326521" y="45103"/>
            <a:chExt cx="782238" cy="577600"/>
          </a:xfrm>
        </p:grpSpPr>
        <p:sp>
          <p:nvSpPr>
            <p:cNvPr id="5" name="upload-to-cloud_87913">
              <a:extLst>
                <a:ext uri="{FF2B5EF4-FFF2-40B4-BE49-F238E27FC236}">
                  <a16:creationId xmlns:a16="http://schemas.microsoft.com/office/drawing/2014/main" id="{B0C2BB10-5263-467C-973F-599288C217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6521" y="226062"/>
              <a:ext cx="531742" cy="396641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3F91F7A-8201-46FF-B574-B3D73FD54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1599" y="45103"/>
              <a:ext cx="417160" cy="506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7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93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54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895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0" r:id="rId2"/>
    <p:sldLayoutId id="2147483674" r:id="rId3"/>
    <p:sldLayoutId id="2147483676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609585" rtl="0" eaLnBrk="1" latinLnBrk="0" hangingPunct="1">
        <a:spcBef>
          <a:spcPct val="0"/>
        </a:spcBef>
        <a:buNone/>
        <a:defRPr sz="1867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aleway"/>
          <a:ea typeface="+mn-ea"/>
          <a:cs typeface="Raleway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Raleway"/>
          <a:ea typeface="+mn-ea"/>
          <a:cs typeface="Raleway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aleway"/>
          <a:ea typeface="+mn-ea"/>
          <a:cs typeface="Raleway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Raleway"/>
          <a:ea typeface="+mn-ea"/>
          <a:cs typeface="Raleway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Raleway"/>
          <a:ea typeface="+mn-ea"/>
          <a:cs typeface="Raleway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954435" y="3550600"/>
            <a:ext cx="42831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第三章 硬件基础：智能小白</a:t>
            </a:r>
            <a:endParaRPr lang="zh-CN" altLang="en-US" sz="4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199475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D7BEB75-39CA-461E-9E43-834622C7E07E}"/>
              </a:ext>
            </a:extLst>
          </p:cNvPr>
          <p:cNvSpPr txBox="1"/>
          <p:nvPr/>
        </p:nvSpPr>
        <p:spPr>
          <a:xfrm>
            <a:off x="5250630" y="5827067"/>
            <a:ext cx="1690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2019.12.5</a:t>
            </a:r>
            <a:endParaRPr lang="zh-CN" altLang="en-US" sz="2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784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代码详解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16C50E7-6B72-4D6F-AC0A-1E23DB6FEF4B}"/>
              </a:ext>
            </a:extLst>
          </p:cNvPr>
          <p:cNvSpPr/>
          <p:nvPr/>
        </p:nvSpPr>
        <p:spPr>
          <a:xfrm>
            <a:off x="966519" y="1084021"/>
            <a:ext cx="6096000" cy="46038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温湿度传感器</a:t>
            </a:r>
            <a:endParaRPr lang="zh-CN" altLang="zh-CN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E9C04FE-603A-4168-AFC6-FDE7688F6354}"/>
              </a:ext>
            </a:extLst>
          </p:cNvPr>
          <p:cNvSpPr/>
          <p:nvPr/>
        </p:nvSpPr>
        <p:spPr>
          <a:xfrm>
            <a:off x="1287517" y="1708135"/>
            <a:ext cx="10126717" cy="4708981"/>
          </a:xfrm>
          <a:prstGeom prst="rect">
            <a:avLst/>
          </a:prstGeom>
        </p:spPr>
        <p:txBody>
          <a:bodyPr wrap="square" numCol="3" spcCol="360000">
            <a:spAutoFit/>
          </a:bodyPr>
          <a:lstStyle/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两个反斜杠代表单行注释，这后面的文字不会被执行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/*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被星号和反斜杠包围的部分可以进行多行注释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*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/*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使用多行注释符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Arduino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程序包含了两个主要的方法，分别是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void setup()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和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void loop()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方法后面写一对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{},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在这里面写方法的具体内容。看起来像是这样：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void setup(){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}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void loop(){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}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*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使用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#include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来引用一些附加的功能。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&lt;esp8266WiFi.h&gt;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&lt;esp8266WebServer.h&gt;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"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DHT.h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/////////////////////////////////////////////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下面的部分请你配置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/////////////////////////////////////////////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1.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选择使用哪一种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DHT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传感器。通过去掉前面的注释符来使语句生效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#define DHTTYPE DHT11   // DHT 11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//#define DHTTYPE DHT21   // DHT 21 (AM2301)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//#define DHTTYPE DHT22   // DHT 22  (AM2302), AM2321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2.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把引号里的内容替换为自己路由器的用户名和密码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*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"AI"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输入路由器用户名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* password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"raspberry"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输入路由器密码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3.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把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DHT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传感器的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Data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接口连接到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D8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。此处与硬件连线对应即可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uint8_t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= D8;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4.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默认为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80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端口，如果改为其他端口，访问的时候在最后加上（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: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端口名）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esp8266WebServer server(80);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/////////////////////////////////////////////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上面的部分请你配置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/////////////////////////////////////////////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初始化你连接的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DHT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传感器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DHT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DHTTYPE);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定义两个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float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变量来读取温湿度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Temperature;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温度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Humidity;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湿度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开始最后的准备工作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setup()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(115200);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delay(100);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INPUT);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"Connecting to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password);  </a:t>
            </a:r>
            <a:endParaRPr lang="en-US" altLang="zh-CN" sz="10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28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代码详解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E07A48A-A8CB-4080-B11F-D9FBAE14F4F5}"/>
              </a:ext>
            </a:extLst>
          </p:cNvPr>
          <p:cNvSpPr/>
          <p:nvPr/>
        </p:nvSpPr>
        <p:spPr>
          <a:xfrm>
            <a:off x="1292771" y="1650124"/>
            <a:ext cx="10026870" cy="4519935"/>
          </a:xfrm>
          <a:prstGeom prst="rect">
            <a:avLst/>
          </a:prstGeom>
        </p:spPr>
        <p:txBody>
          <a:bodyPr wrap="square" numCol="3" spcCol="360000">
            <a:spAutoFit/>
          </a:bodyPr>
          <a:lstStyle/>
          <a:p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检查连接是否正常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while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WiFi.status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!= WL_CONNECTED)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delay(1000);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"."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WiFi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connected..!"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"Got IP: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WiFi.localIP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"/"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handle_OnConnect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server.onNotFound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handle_NotFound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"http server started"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handle_OnConnect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Temperature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dht.readTemperature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Humidity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dht.readHumidity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(200, 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"text/html"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SendHTML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Temperature,Humidity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handle_NotFound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(404, 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"text/plain"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"Not found"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String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SendHTML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Temperaturestat,</a:t>
            </a:r>
            <a:r>
              <a:rPr lang="en-US" altLang="zh-CN" sz="1000" b="1" dirty="0" err="1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Humiditystat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String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"&lt;!DOCTYPE html&gt; &lt;html&gt;\n"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"&lt;head&gt;&lt;meta charset=\"UTF-8\"&gt;&lt;meta name=\"viewport\" content=\"width=device-width, initial-scale=1.0, user-scalable=no\"&gt;\n"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"&lt;title&gt;esp8266 DHT11&lt;/title&gt;\n"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"&lt;script&gt;\n"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setInterval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(loadDoc,200);\n"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"function 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loadDoc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() {\n"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"var 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 new 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XMLhttpsRequest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();\n"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xhttps.onreadystatechange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 function() {\n"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"if (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this.readyState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== 4 &amp;&amp; 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this.status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== 200) {\n"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document.getElementById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(\"webpage\").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innerHTML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this.responseText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}\n"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"};\n"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xhttps.open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(\"GET\", \"/\", true);\n"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xhttps.send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();\n"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"}\n"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"&lt;/script&gt;\n"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"&lt;/head&gt;\n"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"&lt;body&gt;\n"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"&lt;div id=\"webpage\"&gt;\n"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"&lt;p&gt;</a:t>
            </a:r>
            <a:r>
              <a:rPr lang="zh-CN" alt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温度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: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+=(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Temperaturestat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"°C&lt;/p&gt;"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"&lt;p&gt;</a:t>
            </a:r>
            <a:r>
              <a:rPr lang="zh-CN" alt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湿度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: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+=(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Humiditystat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"%&lt;/p&gt;"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"&lt;/div&gt;\n"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"&lt;/body&gt;\n"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"&lt;/html&gt;\n"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所有准备工作就绪，开始工作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loop()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server.handleClient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996F0-ADB1-4A28-8225-4D4AEDD65007}"/>
              </a:ext>
            </a:extLst>
          </p:cNvPr>
          <p:cNvSpPr/>
          <p:nvPr/>
        </p:nvSpPr>
        <p:spPr>
          <a:xfrm>
            <a:off x="1108759" y="1065209"/>
            <a:ext cx="1018227" cy="4603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1165A0"/>
                </a:solidFill>
              </a:rPr>
              <a:t>(</a:t>
            </a:r>
            <a:r>
              <a:rPr lang="zh-CN" altLang="en-US" dirty="0">
                <a:solidFill>
                  <a:srgbClr val="1165A0"/>
                </a:solidFill>
              </a:rPr>
              <a:t>续前页</a:t>
            </a:r>
            <a:r>
              <a:rPr lang="en-US" altLang="zh-CN" dirty="0">
                <a:solidFill>
                  <a:srgbClr val="1165A0"/>
                </a:solidFill>
              </a:rPr>
              <a:t>)</a:t>
            </a:r>
            <a:endParaRPr lang="zh-CN" altLang="zh-CN" dirty="0">
              <a:solidFill>
                <a:srgbClr val="1165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38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代码详解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16C50E7-6B72-4D6F-AC0A-1E23DB6FEF4B}"/>
              </a:ext>
            </a:extLst>
          </p:cNvPr>
          <p:cNvSpPr/>
          <p:nvPr/>
        </p:nvSpPr>
        <p:spPr>
          <a:xfrm>
            <a:off x="814470" y="899044"/>
            <a:ext cx="6096000" cy="46038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超声波传感器</a:t>
            </a:r>
            <a:endParaRPr lang="en-US" altLang="zh-CN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6A19890-74D2-47D2-9580-8B96CB19FF8A}"/>
              </a:ext>
            </a:extLst>
          </p:cNvPr>
          <p:cNvSpPr/>
          <p:nvPr/>
        </p:nvSpPr>
        <p:spPr>
          <a:xfrm>
            <a:off x="646302" y="1723698"/>
            <a:ext cx="11282939" cy="4491399"/>
          </a:xfrm>
          <a:prstGeom prst="rect">
            <a:avLst/>
          </a:prstGeom>
        </p:spPr>
        <p:txBody>
          <a:bodyPr wrap="square" numCol="4" spcCol="180000">
            <a:spAutoFit/>
          </a:bodyPr>
          <a:lstStyle/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</a:t>
            </a:r>
            <a:r>
              <a:rPr lang="en-US" altLang="zh-CN" sz="900" dirty="0" err="1">
                <a:solidFill>
                  <a:srgbClr val="808080"/>
                </a:solidFill>
                <a:latin typeface="Consolas" panose="020B0609020204030204" pitchFamily="49" charset="0"/>
              </a:rPr>
              <a:t>Arduino.h</a:t>
            </a: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&lt;esp8266WiFi.h&gt;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&lt;esp8266WiFiMulti.h&gt;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&lt;esp8266httpsClient.h&gt;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&lt;esp8266WebServer.h&gt;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// </a:t>
            </a:r>
            <a:r>
              <a:rPr lang="en-US" altLang="zh-CN" sz="900" dirty="0" err="1">
                <a:solidFill>
                  <a:srgbClr val="008200"/>
                </a:solidFill>
                <a:latin typeface="Consolas" panose="020B0609020204030204" pitchFamily="49" charset="0"/>
              </a:rPr>
              <a:t>utlrasonic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 pinout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#define ULTRASONIC_TRIG_PIN     5   // pin TRIG to D1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#define ULTRASONIC_ECHO_PIN     4   // pin ECHO to D2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*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WiFi_ssid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"AI"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    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// SSID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*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WiFi_password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"raspberry"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// WIFI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esp8266WebServer server(80);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esp8266WiFiMulti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WiFiMulti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setup() 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Serial.begin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(115200);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"*****************************************************"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"********** Program Start : Connect Ultrasonic HC-SR04 + esp8266 to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AskSensors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over http"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"Wait for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WiFi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... 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"********** connecting to WIFI : 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WiFi_ssid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WiFi.begin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WiFi_ssid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WiFi_password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while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WiFi.status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 != WL_CONNECTED) 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  delay(500);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"."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"-&gt;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WiFi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connected"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"-&gt; IP address: 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WiFi.localIP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// </a:t>
            </a:r>
            <a:r>
              <a:rPr lang="en-US" altLang="zh-CN" sz="900" dirty="0" err="1">
                <a:solidFill>
                  <a:srgbClr val="008200"/>
                </a:solidFill>
                <a:latin typeface="Consolas" panose="020B0609020204030204" pitchFamily="49" charset="0"/>
              </a:rPr>
              <a:t>ultraonic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 setup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(ULTRASONIC_TRIG_PIN, OUTPUT);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(ULTRASONIC_ECHO_PIN, INPUT);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"/"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handle_OnConnect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server.onNotFound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handle_NotFound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server.begin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handle_OnConnect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 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long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duration, distance;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(ULTRASONIC_TRIG_PIN, LOW);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delayMicroseconds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(2);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(ULTRASONIC_TRIG_PIN, HIGH);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delayMicroseconds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(10);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(ULTRASONIC_TRIG_PIN, LOW);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duration =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pulseIn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(ULTRASONIC_ECHO_PIN, HIGH);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distance = (duration/2) / 29.1;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(200, 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"text/html"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SendHTML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(distance));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handle_NotFound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(404, 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"text/plain"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"Not found"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String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SendHTML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long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distance){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String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"&lt;!DOCTYPE html&gt; &lt;html&gt;\n"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"&lt;head&gt;&lt;meta charset=\"UTF-8\"&gt;&lt;meta name=\"viewport\" content=\"width=device-width, initial-scale=1.0, user-scalable=no\"&gt;\n"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"&lt;title&gt;esp8266 DHT11&lt;/title&gt;\n"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"&lt;script&gt;\n"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setInterval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(loadDoc,200);\n"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"function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loadDoc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() {\n"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"var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 new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XMLhttpsRequest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();\n"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xhttps.onreadystatechange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 function() {\n"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"if (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this.readyState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== 4 &amp;&amp;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this.status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== 200) {\n"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document.getElementById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(\"webpage\").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innerHTML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this.responseText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}\n"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"};\n"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xhttps.open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(\"GET\", \"/\", true);\n"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xhttps.send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();\n"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"}\n"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"&lt;/script&gt;\n"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"&lt;/head&gt;\n"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"&lt;body&gt;\n"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"&lt;div id=\"webpage\"&gt;\n"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"&lt;p&gt;</a:t>
            </a:r>
            <a:r>
              <a:rPr lang="zh-CN" alt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距离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: 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zh-CN" altLang="en-US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+=(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)distance;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zh-CN" alt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厘米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&lt;/p&gt;"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"&lt;/div&gt;\n"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"&lt;/body&gt;\n"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"&lt;/html&gt;\n"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loop() 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server.handleClient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063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代码详解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16C50E7-6B72-4D6F-AC0A-1E23DB6FEF4B}"/>
              </a:ext>
            </a:extLst>
          </p:cNvPr>
          <p:cNvSpPr/>
          <p:nvPr/>
        </p:nvSpPr>
        <p:spPr>
          <a:xfrm>
            <a:off x="814470" y="899044"/>
            <a:ext cx="6096000" cy="46038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温湿度传感器变化曲线</a:t>
            </a:r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EDD2ED6-56E6-49AD-A085-B7F5EC4BBEBF}"/>
              </a:ext>
            </a:extLst>
          </p:cNvPr>
          <p:cNvSpPr/>
          <p:nvPr/>
        </p:nvSpPr>
        <p:spPr>
          <a:xfrm>
            <a:off x="513708" y="1522989"/>
            <a:ext cx="10935741" cy="5152490"/>
          </a:xfrm>
          <a:prstGeom prst="rect">
            <a:avLst/>
          </a:prstGeom>
        </p:spPr>
        <p:txBody>
          <a:bodyPr wrap="square" numCol="4" spcCol="180000">
            <a:spAutoFit/>
          </a:bodyPr>
          <a:lstStyle/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&lt;esp8266WiFi.h&gt;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WiFiClient.h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&lt;esp8266WebServer.h&gt;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"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index.h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" //Our HTML webpage contents with 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javascripts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"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DHTesp.h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"  //DHT11 Library for 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esp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#define LED 2        //On board LED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#define 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 15    //D8 of 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NodeMCU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 is GPIO15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DHTesp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*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"AI"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* password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"raspberry"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esp8266WebServer server(80);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//Server on port 80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handleRoot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String s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MAIN_page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//Read HTML contents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(200, 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"text/html"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s);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//Send web page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humidity, temperature;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handleADC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a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analogRead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(A0);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String data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"{\"ADC\":\""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+String(a)+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"\", \"Temperature\":\""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+ String(temperature) +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"\", \"Humidity\":\""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+ String(humidity) +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"\"}"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(LED,!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digitalRead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(LED));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//Toggle LED on data request ajax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(200, 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"text/plane"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data);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//Send ADC value, temperature and humidity JSON to client ajax request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//Get Humidity 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temperatue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data after request is complete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//Give enough time to handle client to avoid problems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delay(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dht.getMinimumSamplingPeriod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humidity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dht.getHumidity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temperature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dht.getTemperature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(humidity, 1);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(temperature, 1);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dht.toFahrenheit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(temperature), 1);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//==============================================================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                 SETUP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//==============================================================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setup()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(115200);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dht.setup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DHTesp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::DHT11);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//for DHT11 Connect DHT sensor to GPIO 17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dht.setup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DHTesp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::DHT22); //for DHT22 Connect DHT sensor to GPIO 17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password);   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//Connect to your 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WiFi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router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//Onboard LED port Direction output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(LED,OUTPUT);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Wait for connection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while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WiFi.status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!= WL_CONNECTED)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delay(500);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"."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//If connection successful show IP address in serial monitor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"Connected to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"IP address: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WiFi.localIP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//IP address assigned to your 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esp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"/"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handleRoot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  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//Which routine to handle at root location. This is display page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"/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readADC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handleADC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//This page is called by java Script AJAX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              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//Start server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"HTTP server started"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//==============================================================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                    LOOP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//==============================================================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loop()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server.handleClient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      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//Handle client requests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95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总结与反思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76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同学们，这节课你都学会了哪些知识或操作呢？</a:t>
              </a:r>
              <a:endPara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总结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反思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52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本课程中你觉得哪部分较难，或者没有掌握呢？</a:t>
            </a:r>
            <a:endParaRPr lang="en-US" altLang="zh-CN" sz="1600" dirty="0">
              <a:solidFill>
                <a:schemeClr val="tx1">
                  <a:lumMod val="7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7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重点与难点（教师总结）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335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重点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难点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156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8804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639847" y="4036659"/>
            <a:ext cx="4773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806799" y="1410809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7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2771458" y="3550600"/>
            <a:ext cx="63187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第一节 物联网与传感器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664559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478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232E-EA82-437C-8587-A88AB5F2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物联网与传感器</a:t>
            </a:r>
          </a:p>
        </p:txBody>
      </p:sp>
      <p:sp>
        <p:nvSpPr>
          <p:cNvPr id="4" name="i$ḻïḓé">
            <a:extLst>
              <a:ext uri="{FF2B5EF4-FFF2-40B4-BE49-F238E27FC236}">
                <a16:creationId xmlns:a16="http://schemas.microsoft.com/office/drawing/2014/main" id="{ACD2A956-AFE2-44BB-9FD6-70F369DF000B}"/>
              </a:ext>
            </a:extLst>
          </p:cNvPr>
          <p:cNvSpPr>
            <a:spLocks/>
          </p:cNvSpPr>
          <p:nvPr/>
        </p:nvSpPr>
        <p:spPr bwMode="auto">
          <a:xfrm>
            <a:off x="0" y="2723998"/>
            <a:ext cx="9401328" cy="3701846"/>
          </a:xfrm>
          <a:custGeom>
            <a:avLst/>
            <a:gdLst>
              <a:gd name="T0" fmla="*/ 0 w 5671"/>
              <a:gd name="T1" fmla="*/ 2098 h 2233"/>
              <a:gd name="T2" fmla="*/ 1067 w 5671"/>
              <a:gd name="T3" fmla="*/ 1187 h 2233"/>
              <a:gd name="T4" fmla="*/ 1091 w 5671"/>
              <a:gd name="T5" fmla="*/ 1166 h 2233"/>
              <a:gd name="T6" fmla="*/ 1123 w 5671"/>
              <a:gd name="T7" fmla="*/ 1178 h 2233"/>
              <a:gd name="T8" fmla="*/ 2035 w 5671"/>
              <a:gd name="T9" fmla="*/ 1736 h 2233"/>
              <a:gd name="T10" fmla="*/ 3141 w 5671"/>
              <a:gd name="T11" fmla="*/ 674 h 2233"/>
              <a:gd name="T12" fmla="*/ 3175 w 5671"/>
              <a:gd name="T13" fmla="*/ 622 h 2233"/>
              <a:gd name="T14" fmla="*/ 3223 w 5671"/>
              <a:gd name="T15" fmla="*/ 664 h 2233"/>
              <a:gd name="T16" fmla="*/ 4454 w 5671"/>
              <a:gd name="T17" fmla="*/ 880 h 2233"/>
              <a:gd name="T18" fmla="*/ 5606 w 5671"/>
              <a:gd name="T19" fmla="*/ 0 h 2233"/>
              <a:gd name="T20" fmla="*/ 5671 w 5671"/>
              <a:gd name="T21" fmla="*/ 78 h 2233"/>
              <a:gd name="T22" fmla="*/ 4481 w 5671"/>
              <a:gd name="T23" fmla="*/ 986 h 2233"/>
              <a:gd name="T24" fmla="*/ 4447 w 5671"/>
              <a:gd name="T25" fmla="*/ 1012 h 2233"/>
              <a:gd name="T26" fmla="*/ 4413 w 5671"/>
              <a:gd name="T27" fmla="*/ 984 h 2233"/>
              <a:gd name="T28" fmla="*/ 3196 w 5671"/>
              <a:gd name="T29" fmla="*/ 780 h 2233"/>
              <a:gd name="T30" fmla="*/ 2098 w 5671"/>
              <a:gd name="T31" fmla="*/ 1829 h 2233"/>
              <a:gd name="T32" fmla="*/ 2076 w 5671"/>
              <a:gd name="T33" fmla="*/ 1864 h 2233"/>
              <a:gd name="T34" fmla="*/ 2035 w 5671"/>
              <a:gd name="T35" fmla="*/ 1848 h 2233"/>
              <a:gd name="T36" fmla="*/ 1111 w 5671"/>
              <a:gd name="T37" fmla="*/ 1284 h 2233"/>
              <a:gd name="T38" fmla="*/ 0 w 5671"/>
              <a:gd name="T39" fmla="*/ 2233 h 2233"/>
              <a:gd name="T40" fmla="*/ 0 w 5671"/>
              <a:gd name="T41" fmla="*/ 2098 h 2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671" h="2233">
                <a:moveTo>
                  <a:pt x="0" y="2098"/>
                </a:moveTo>
                <a:lnTo>
                  <a:pt x="1067" y="1187"/>
                </a:lnTo>
                <a:lnTo>
                  <a:pt x="1091" y="1166"/>
                </a:lnTo>
                <a:lnTo>
                  <a:pt x="1123" y="1178"/>
                </a:lnTo>
                <a:lnTo>
                  <a:pt x="2035" y="1736"/>
                </a:lnTo>
                <a:lnTo>
                  <a:pt x="3141" y="674"/>
                </a:lnTo>
                <a:lnTo>
                  <a:pt x="3175" y="622"/>
                </a:lnTo>
                <a:lnTo>
                  <a:pt x="3223" y="664"/>
                </a:lnTo>
                <a:lnTo>
                  <a:pt x="4454" y="880"/>
                </a:lnTo>
                <a:lnTo>
                  <a:pt x="5606" y="0"/>
                </a:lnTo>
                <a:lnTo>
                  <a:pt x="5671" y="78"/>
                </a:lnTo>
                <a:lnTo>
                  <a:pt x="4481" y="986"/>
                </a:lnTo>
                <a:lnTo>
                  <a:pt x="4447" y="1012"/>
                </a:lnTo>
                <a:lnTo>
                  <a:pt x="4413" y="984"/>
                </a:lnTo>
                <a:lnTo>
                  <a:pt x="3196" y="780"/>
                </a:lnTo>
                <a:lnTo>
                  <a:pt x="2098" y="1829"/>
                </a:lnTo>
                <a:lnTo>
                  <a:pt x="2076" y="1864"/>
                </a:lnTo>
                <a:lnTo>
                  <a:pt x="2035" y="1848"/>
                </a:lnTo>
                <a:lnTo>
                  <a:pt x="1111" y="1284"/>
                </a:lnTo>
                <a:lnTo>
                  <a:pt x="0" y="2233"/>
                </a:lnTo>
                <a:lnTo>
                  <a:pt x="0" y="209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FDC569E-A638-4952-AB6E-05D27D0EB8CF}"/>
              </a:ext>
            </a:extLst>
          </p:cNvPr>
          <p:cNvCxnSpPr/>
          <p:nvPr/>
        </p:nvCxnSpPr>
        <p:spPr>
          <a:xfrm flipH="1" flipV="1">
            <a:off x="1545963" y="4322791"/>
            <a:ext cx="667066" cy="402184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C7591FD-EEA1-490C-B1A9-E2C4790A28E8}"/>
              </a:ext>
            </a:extLst>
          </p:cNvPr>
          <p:cNvCxnSpPr>
            <a:cxnSpLocks/>
          </p:cNvCxnSpPr>
          <p:nvPr/>
        </p:nvCxnSpPr>
        <p:spPr>
          <a:xfrm>
            <a:off x="5303591" y="4168270"/>
            <a:ext cx="1237771" cy="846922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îṡlíde">
            <a:extLst>
              <a:ext uri="{FF2B5EF4-FFF2-40B4-BE49-F238E27FC236}">
                <a16:creationId xmlns:a16="http://schemas.microsoft.com/office/drawing/2014/main" id="{CBC36F2C-ED42-46B4-8119-C22E635CC983}"/>
              </a:ext>
            </a:extLst>
          </p:cNvPr>
          <p:cNvSpPr>
            <a:spLocks/>
          </p:cNvSpPr>
          <p:nvPr/>
        </p:nvSpPr>
        <p:spPr bwMode="auto">
          <a:xfrm>
            <a:off x="6876295" y="3835303"/>
            <a:ext cx="1032889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28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ïślíḑe">
            <a:extLst>
              <a:ext uri="{FF2B5EF4-FFF2-40B4-BE49-F238E27FC236}">
                <a16:creationId xmlns:a16="http://schemas.microsoft.com/office/drawing/2014/main" id="{7194F79B-D9F3-4DB0-B378-67F9A0F324A6}"/>
              </a:ext>
            </a:extLst>
          </p:cNvPr>
          <p:cNvSpPr>
            <a:spLocks/>
          </p:cNvSpPr>
          <p:nvPr/>
        </p:nvSpPr>
        <p:spPr bwMode="auto">
          <a:xfrm>
            <a:off x="4776873" y="3636844"/>
            <a:ext cx="1014328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endParaRPr lang="en-US" altLang="zh-CN" sz="28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îşļîḓê">
            <a:extLst>
              <a:ext uri="{FF2B5EF4-FFF2-40B4-BE49-F238E27FC236}">
                <a16:creationId xmlns:a16="http://schemas.microsoft.com/office/drawing/2014/main" id="{0C454A34-0EDB-49CA-8AB9-A9BA59B4519B}"/>
              </a:ext>
            </a:extLst>
          </p:cNvPr>
          <p:cNvSpPr>
            <a:spLocks/>
          </p:cNvSpPr>
          <p:nvPr/>
        </p:nvSpPr>
        <p:spPr bwMode="auto">
          <a:xfrm>
            <a:off x="2872565" y="5183721"/>
            <a:ext cx="1105575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endParaRPr lang="en-US" alt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ïşlîḍê">
            <a:extLst>
              <a:ext uri="{FF2B5EF4-FFF2-40B4-BE49-F238E27FC236}">
                <a16:creationId xmlns:a16="http://schemas.microsoft.com/office/drawing/2014/main" id="{78729F0B-A74E-41EC-97B3-B0584006CBFA}"/>
              </a:ext>
            </a:extLst>
          </p:cNvPr>
          <p:cNvSpPr>
            <a:spLocks/>
          </p:cNvSpPr>
          <p:nvPr/>
        </p:nvSpPr>
        <p:spPr bwMode="auto">
          <a:xfrm>
            <a:off x="1256531" y="4423272"/>
            <a:ext cx="976598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íṥ1îḓé">
            <a:extLst>
              <a:ext uri="{FF2B5EF4-FFF2-40B4-BE49-F238E27FC236}">
                <a16:creationId xmlns:a16="http://schemas.microsoft.com/office/drawing/2014/main" id="{7F2BE4EE-3016-453E-BE19-AF1DC5DF2BFA}"/>
              </a:ext>
            </a:extLst>
          </p:cNvPr>
          <p:cNvSpPr>
            <a:spLocks/>
          </p:cNvSpPr>
          <p:nvPr/>
        </p:nvSpPr>
        <p:spPr bwMode="auto">
          <a:xfrm>
            <a:off x="8915595" y="2538325"/>
            <a:ext cx="759268" cy="706219"/>
          </a:xfrm>
          <a:custGeom>
            <a:avLst/>
            <a:gdLst>
              <a:gd name="T0" fmla="*/ 458 w 458"/>
              <a:gd name="T1" fmla="*/ 0 h 426"/>
              <a:gd name="T2" fmla="*/ 0 w 458"/>
              <a:gd name="T3" fmla="*/ 127 h 426"/>
              <a:gd name="T4" fmla="*/ 115 w 458"/>
              <a:gd name="T5" fmla="*/ 276 h 426"/>
              <a:gd name="T6" fmla="*/ 233 w 458"/>
              <a:gd name="T7" fmla="*/ 426 h 426"/>
              <a:gd name="T8" fmla="*/ 458 w 45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426">
                <a:moveTo>
                  <a:pt x="458" y="0"/>
                </a:moveTo>
                <a:lnTo>
                  <a:pt x="0" y="127"/>
                </a:lnTo>
                <a:lnTo>
                  <a:pt x="115" y="276"/>
                </a:lnTo>
                <a:lnTo>
                  <a:pt x="233" y="426"/>
                </a:lnTo>
                <a:lnTo>
                  <a:pt x="458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iSḻîḓe">
            <a:extLst>
              <a:ext uri="{FF2B5EF4-FFF2-40B4-BE49-F238E27FC236}">
                <a16:creationId xmlns:a16="http://schemas.microsoft.com/office/drawing/2014/main" id="{212CFAA3-721D-47EC-8D48-85CCE2E01439}"/>
              </a:ext>
            </a:extLst>
          </p:cNvPr>
          <p:cNvGrpSpPr/>
          <p:nvPr/>
        </p:nvGrpSpPr>
        <p:grpSpPr>
          <a:xfrm>
            <a:off x="9346137" y="-26218"/>
            <a:ext cx="2842022" cy="2657475"/>
            <a:chOff x="9346137" y="-26218"/>
            <a:chExt cx="2842022" cy="2657475"/>
          </a:xfrm>
        </p:grpSpPr>
        <p:grpSp>
          <p:nvGrpSpPr>
            <p:cNvPr id="31" name="íşḻïḍé">
              <a:extLst>
                <a:ext uri="{FF2B5EF4-FFF2-40B4-BE49-F238E27FC236}">
                  <a16:creationId xmlns:a16="http://schemas.microsoft.com/office/drawing/2014/main" id="{D31769EF-9DFF-4EAC-B333-7DF3CDDADAC5}"/>
                </a:ext>
              </a:extLst>
            </p:cNvPr>
            <p:cNvGrpSpPr/>
            <p:nvPr/>
          </p:nvGrpSpPr>
          <p:grpSpPr>
            <a:xfrm>
              <a:off x="9346137" y="-26218"/>
              <a:ext cx="2842022" cy="2657475"/>
              <a:chOff x="8546540" y="-891384"/>
              <a:chExt cx="3789356" cy="3543308"/>
            </a:xfrm>
          </p:grpSpPr>
          <p:grpSp>
            <p:nvGrpSpPr>
              <p:cNvPr id="41" name="ïṡ1îḓe">
                <a:extLst>
                  <a:ext uri="{FF2B5EF4-FFF2-40B4-BE49-F238E27FC236}">
                    <a16:creationId xmlns:a16="http://schemas.microsoft.com/office/drawing/2014/main" id="{D12FBDD9-DBC9-4898-902C-6FBF15A6F27E}"/>
                  </a:ext>
                </a:extLst>
              </p:cNvPr>
              <p:cNvGrpSpPr/>
              <p:nvPr/>
            </p:nvGrpSpPr>
            <p:grpSpPr>
              <a:xfrm>
                <a:off x="8546540" y="-891384"/>
                <a:ext cx="3789356" cy="3543308"/>
                <a:chOff x="8546547" y="-713581"/>
                <a:chExt cx="3789358" cy="3543296"/>
              </a:xfrm>
            </p:grpSpPr>
            <p:sp>
              <p:nvSpPr>
                <p:cNvPr id="43" name="îṥḻiḋè">
                  <a:extLst>
                    <a:ext uri="{FF2B5EF4-FFF2-40B4-BE49-F238E27FC236}">
                      <a16:creationId xmlns:a16="http://schemas.microsoft.com/office/drawing/2014/main" id="{85A46ED6-80D7-46ED-939B-0FBBB0322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6547" y="499268"/>
                  <a:ext cx="2465386" cy="2330447"/>
                </a:xfrm>
                <a:custGeom>
                  <a:avLst/>
                  <a:gdLst>
                    <a:gd name="T0" fmla="*/ 0 w 656"/>
                    <a:gd name="T1" fmla="*/ 337 h 621"/>
                    <a:gd name="T2" fmla="*/ 57 w 656"/>
                    <a:gd name="T3" fmla="*/ 219 h 621"/>
                    <a:gd name="T4" fmla="*/ 132 w 656"/>
                    <a:gd name="T5" fmla="*/ 72 h 621"/>
                    <a:gd name="T6" fmla="*/ 223 w 656"/>
                    <a:gd name="T7" fmla="*/ 48 h 621"/>
                    <a:gd name="T8" fmla="*/ 541 w 656"/>
                    <a:gd name="T9" fmla="*/ 39 h 621"/>
                    <a:gd name="T10" fmla="*/ 656 w 656"/>
                    <a:gd name="T11" fmla="*/ 0 h 621"/>
                    <a:gd name="T12" fmla="*/ 632 w 656"/>
                    <a:gd name="T13" fmla="*/ 290 h 621"/>
                    <a:gd name="T14" fmla="*/ 508 w 656"/>
                    <a:gd name="T15" fmla="*/ 372 h 621"/>
                    <a:gd name="T16" fmla="*/ 413 w 656"/>
                    <a:gd name="T17" fmla="*/ 392 h 621"/>
                    <a:gd name="T18" fmla="*/ 422 w 656"/>
                    <a:gd name="T19" fmla="*/ 429 h 621"/>
                    <a:gd name="T20" fmla="*/ 363 w 656"/>
                    <a:gd name="T21" fmla="*/ 453 h 621"/>
                    <a:gd name="T22" fmla="*/ 352 w 656"/>
                    <a:gd name="T23" fmla="*/ 496 h 621"/>
                    <a:gd name="T24" fmla="*/ 267 w 656"/>
                    <a:gd name="T25" fmla="*/ 497 h 621"/>
                    <a:gd name="T26" fmla="*/ 201 w 656"/>
                    <a:gd name="T27" fmla="*/ 552 h 621"/>
                    <a:gd name="T28" fmla="*/ 162 w 656"/>
                    <a:gd name="T29" fmla="*/ 577 h 621"/>
                    <a:gd name="T30" fmla="*/ 149 w 656"/>
                    <a:gd name="T31" fmla="*/ 584 h 621"/>
                    <a:gd name="T32" fmla="*/ 115 w 656"/>
                    <a:gd name="T33" fmla="*/ 617 h 621"/>
                    <a:gd name="T34" fmla="*/ 90 w 656"/>
                    <a:gd name="T35" fmla="*/ 594 h 621"/>
                    <a:gd name="T36" fmla="*/ 72 w 656"/>
                    <a:gd name="T37" fmla="*/ 579 h 621"/>
                    <a:gd name="T38" fmla="*/ 67 w 656"/>
                    <a:gd name="T39" fmla="*/ 556 h 621"/>
                    <a:gd name="T40" fmla="*/ 63 w 656"/>
                    <a:gd name="T41" fmla="*/ 549 h 621"/>
                    <a:gd name="T42" fmla="*/ 26 w 656"/>
                    <a:gd name="T43" fmla="*/ 44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56" h="621">
                      <a:moveTo>
                        <a:pt x="0" y="337"/>
                      </a:moveTo>
                      <a:cubicBezTo>
                        <a:pt x="6" y="316"/>
                        <a:pt x="41" y="250"/>
                        <a:pt x="57" y="219"/>
                      </a:cubicBezTo>
                      <a:cubicBezTo>
                        <a:pt x="74" y="187"/>
                        <a:pt x="107" y="85"/>
                        <a:pt x="132" y="72"/>
                      </a:cubicBezTo>
                      <a:cubicBezTo>
                        <a:pt x="156" y="58"/>
                        <a:pt x="166" y="47"/>
                        <a:pt x="223" y="48"/>
                      </a:cubicBezTo>
                      <a:cubicBezTo>
                        <a:pt x="279" y="50"/>
                        <a:pt x="441" y="58"/>
                        <a:pt x="541" y="39"/>
                      </a:cubicBezTo>
                      <a:cubicBezTo>
                        <a:pt x="566" y="34"/>
                        <a:pt x="607" y="20"/>
                        <a:pt x="656" y="0"/>
                      </a:cubicBezTo>
                      <a:cubicBezTo>
                        <a:pt x="632" y="290"/>
                        <a:pt x="632" y="290"/>
                        <a:pt x="632" y="290"/>
                      </a:cubicBezTo>
                      <a:cubicBezTo>
                        <a:pt x="595" y="316"/>
                        <a:pt x="557" y="343"/>
                        <a:pt x="508" y="372"/>
                      </a:cubicBezTo>
                      <a:cubicBezTo>
                        <a:pt x="481" y="388"/>
                        <a:pt x="413" y="392"/>
                        <a:pt x="413" y="392"/>
                      </a:cubicBezTo>
                      <a:cubicBezTo>
                        <a:pt x="413" y="392"/>
                        <a:pt x="440" y="407"/>
                        <a:pt x="422" y="429"/>
                      </a:cubicBezTo>
                      <a:cubicBezTo>
                        <a:pt x="405" y="451"/>
                        <a:pt x="363" y="453"/>
                        <a:pt x="363" y="453"/>
                      </a:cubicBezTo>
                      <a:cubicBezTo>
                        <a:pt x="363" y="453"/>
                        <a:pt x="376" y="486"/>
                        <a:pt x="352" y="496"/>
                      </a:cubicBezTo>
                      <a:cubicBezTo>
                        <a:pt x="328" y="506"/>
                        <a:pt x="267" y="497"/>
                        <a:pt x="267" y="497"/>
                      </a:cubicBezTo>
                      <a:cubicBezTo>
                        <a:pt x="267" y="497"/>
                        <a:pt x="234" y="528"/>
                        <a:pt x="201" y="552"/>
                      </a:cubicBezTo>
                      <a:cubicBezTo>
                        <a:pt x="184" y="564"/>
                        <a:pt x="171" y="572"/>
                        <a:pt x="162" y="577"/>
                      </a:cubicBezTo>
                      <a:cubicBezTo>
                        <a:pt x="157" y="579"/>
                        <a:pt x="153" y="582"/>
                        <a:pt x="149" y="584"/>
                      </a:cubicBezTo>
                      <a:cubicBezTo>
                        <a:pt x="146" y="590"/>
                        <a:pt x="134" y="621"/>
                        <a:pt x="115" y="617"/>
                      </a:cubicBezTo>
                      <a:cubicBezTo>
                        <a:pt x="106" y="615"/>
                        <a:pt x="98" y="606"/>
                        <a:pt x="90" y="594"/>
                      </a:cubicBezTo>
                      <a:cubicBezTo>
                        <a:pt x="83" y="591"/>
                        <a:pt x="77" y="587"/>
                        <a:pt x="72" y="579"/>
                      </a:cubicBezTo>
                      <a:cubicBezTo>
                        <a:pt x="68" y="572"/>
                        <a:pt x="66" y="565"/>
                        <a:pt x="67" y="556"/>
                      </a:cubicBezTo>
                      <a:cubicBezTo>
                        <a:pt x="66" y="554"/>
                        <a:pt x="64" y="551"/>
                        <a:pt x="63" y="549"/>
                      </a:cubicBezTo>
                      <a:cubicBezTo>
                        <a:pt x="48" y="528"/>
                        <a:pt x="33" y="491"/>
                        <a:pt x="26" y="446"/>
                      </a:cubicBezTo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4" name="íṥlíḓê">
                  <a:extLst>
                    <a:ext uri="{FF2B5EF4-FFF2-40B4-BE49-F238E27FC236}">
                      <a16:creationId xmlns:a16="http://schemas.microsoft.com/office/drawing/2014/main" id="{6AFAE164-7053-46D0-BD18-24E85694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4508" y="983455"/>
                  <a:ext cx="1017587" cy="1576385"/>
                </a:xfrm>
                <a:custGeom>
                  <a:avLst/>
                  <a:gdLst>
                    <a:gd name="T0" fmla="*/ 271 w 271"/>
                    <a:gd name="T1" fmla="*/ 145 h 420"/>
                    <a:gd name="T2" fmla="*/ 252 w 271"/>
                    <a:gd name="T3" fmla="*/ 111 h 420"/>
                    <a:gd name="T4" fmla="*/ 239 w 271"/>
                    <a:gd name="T5" fmla="*/ 106 h 420"/>
                    <a:gd name="T6" fmla="*/ 227 w 271"/>
                    <a:gd name="T7" fmla="*/ 148 h 420"/>
                    <a:gd name="T8" fmla="*/ 156 w 271"/>
                    <a:gd name="T9" fmla="*/ 33 h 420"/>
                    <a:gd name="T10" fmla="*/ 164 w 271"/>
                    <a:gd name="T11" fmla="*/ 121 h 420"/>
                    <a:gd name="T12" fmla="*/ 97 w 271"/>
                    <a:gd name="T13" fmla="*/ 97 h 420"/>
                    <a:gd name="T14" fmla="*/ 90 w 271"/>
                    <a:gd name="T15" fmla="*/ 116 h 420"/>
                    <a:gd name="T16" fmla="*/ 64 w 271"/>
                    <a:gd name="T17" fmla="*/ 205 h 420"/>
                    <a:gd name="T18" fmla="*/ 12 w 271"/>
                    <a:gd name="T19" fmla="*/ 221 h 420"/>
                    <a:gd name="T20" fmla="*/ 43 w 271"/>
                    <a:gd name="T21" fmla="*/ 250 h 420"/>
                    <a:gd name="T22" fmla="*/ 47 w 271"/>
                    <a:gd name="T23" fmla="*/ 317 h 420"/>
                    <a:gd name="T24" fmla="*/ 25 w 271"/>
                    <a:gd name="T25" fmla="*/ 340 h 420"/>
                    <a:gd name="T26" fmla="*/ 37 w 271"/>
                    <a:gd name="T27" fmla="*/ 353 h 420"/>
                    <a:gd name="T28" fmla="*/ 8 w 271"/>
                    <a:gd name="T29" fmla="*/ 420 h 420"/>
                    <a:gd name="T30" fmla="*/ 113 w 271"/>
                    <a:gd name="T31" fmla="*/ 293 h 420"/>
                    <a:gd name="T32" fmla="*/ 196 w 271"/>
                    <a:gd name="T33" fmla="*/ 222 h 420"/>
                    <a:gd name="T34" fmla="*/ 271 w 271"/>
                    <a:gd name="T35" fmla="*/ 145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1" h="420">
                      <a:moveTo>
                        <a:pt x="271" y="145"/>
                      </a:moveTo>
                      <a:cubicBezTo>
                        <a:pt x="251" y="151"/>
                        <a:pt x="245" y="138"/>
                        <a:pt x="252" y="111"/>
                      </a:cubicBezTo>
                      <a:cubicBezTo>
                        <a:pt x="259" y="83"/>
                        <a:pt x="250" y="82"/>
                        <a:pt x="239" y="106"/>
                      </a:cubicBezTo>
                      <a:cubicBezTo>
                        <a:pt x="227" y="130"/>
                        <a:pt x="245" y="179"/>
                        <a:pt x="227" y="148"/>
                      </a:cubicBezTo>
                      <a:cubicBezTo>
                        <a:pt x="209" y="117"/>
                        <a:pt x="147" y="0"/>
                        <a:pt x="156" y="33"/>
                      </a:cubicBezTo>
                      <a:cubicBezTo>
                        <a:pt x="165" y="67"/>
                        <a:pt x="194" y="99"/>
                        <a:pt x="164" y="121"/>
                      </a:cubicBezTo>
                      <a:cubicBezTo>
                        <a:pt x="134" y="144"/>
                        <a:pt x="109" y="121"/>
                        <a:pt x="97" y="97"/>
                      </a:cubicBezTo>
                      <a:cubicBezTo>
                        <a:pt x="84" y="73"/>
                        <a:pt x="85" y="89"/>
                        <a:pt x="90" y="116"/>
                      </a:cubicBezTo>
                      <a:cubicBezTo>
                        <a:pt x="96" y="144"/>
                        <a:pt x="77" y="187"/>
                        <a:pt x="64" y="205"/>
                      </a:cubicBezTo>
                      <a:cubicBezTo>
                        <a:pt x="52" y="223"/>
                        <a:pt x="0" y="212"/>
                        <a:pt x="12" y="221"/>
                      </a:cubicBezTo>
                      <a:cubicBezTo>
                        <a:pt x="24" y="231"/>
                        <a:pt x="38" y="231"/>
                        <a:pt x="43" y="250"/>
                      </a:cubicBezTo>
                      <a:cubicBezTo>
                        <a:pt x="48" y="269"/>
                        <a:pt x="50" y="301"/>
                        <a:pt x="47" y="317"/>
                      </a:cubicBezTo>
                      <a:cubicBezTo>
                        <a:pt x="44" y="332"/>
                        <a:pt x="43" y="332"/>
                        <a:pt x="25" y="340"/>
                      </a:cubicBezTo>
                      <a:cubicBezTo>
                        <a:pt x="7" y="348"/>
                        <a:pt x="50" y="335"/>
                        <a:pt x="37" y="353"/>
                      </a:cubicBezTo>
                      <a:cubicBezTo>
                        <a:pt x="25" y="371"/>
                        <a:pt x="13" y="403"/>
                        <a:pt x="8" y="420"/>
                      </a:cubicBezTo>
                      <a:cubicBezTo>
                        <a:pt x="24" y="395"/>
                        <a:pt x="31" y="369"/>
                        <a:pt x="113" y="293"/>
                      </a:cubicBezTo>
                      <a:cubicBezTo>
                        <a:pt x="147" y="262"/>
                        <a:pt x="177" y="241"/>
                        <a:pt x="196" y="222"/>
                      </a:cubicBezTo>
                      <a:cubicBezTo>
                        <a:pt x="228" y="191"/>
                        <a:pt x="241" y="168"/>
                        <a:pt x="271" y="145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5" name="í$líḍè">
                  <a:extLst>
                    <a:ext uri="{FF2B5EF4-FFF2-40B4-BE49-F238E27FC236}">
                      <a16:creationId xmlns:a16="http://schemas.microsoft.com/office/drawing/2014/main" id="{C9313995-708F-4430-A3ED-2C851C1DF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49846" y="1970877"/>
                  <a:ext cx="650874" cy="427038"/>
                </a:xfrm>
                <a:custGeom>
                  <a:avLst/>
                  <a:gdLst>
                    <a:gd name="T0" fmla="*/ 146 w 173"/>
                    <a:gd name="T1" fmla="*/ 0 h 114"/>
                    <a:gd name="T2" fmla="*/ 155 w 173"/>
                    <a:gd name="T3" fmla="*/ 37 h 114"/>
                    <a:gd name="T4" fmla="*/ 96 w 173"/>
                    <a:gd name="T5" fmla="*/ 61 h 114"/>
                    <a:gd name="T6" fmla="*/ 85 w 173"/>
                    <a:gd name="T7" fmla="*/ 104 h 114"/>
                    <a:gd name="T8" fmla="*/ 0 w 173"/>
                    <a:gd name="T9" fmla="*/ 105 h 114"/>
                    <a:gd name="T10" fmla="*/ 146 w 173"/>
                    <a:gd name="T1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3" h="114">
                      <a:moveTo>
                        <a:pt x="146" y="0"/>
                      </a:moveTo>
                      <a:cubicBezTo>
                        <a:pt x="146" y="0"/>
                        <a:pt x="173" y="15"/>
                        <a:pt x="155" y="37"/>
                      </a:cubicBezTo>
                      <a:cubicBezTo>
                        <a:pt x="138" y="59"/>
                        <a:pt x="96" y="61"/>
                        <a:pt x="96" y="61"/>
                      </a:cubicBezTo>
                      <a:cubicBezTo>
                        <a:pt x="96" y="61"/>
                        <a:pt x="109" y="94"/>
                        <a:pt x="85" y="104"/>
                      </a:cubicBezTo>
                      <a:cubicBezTo>
                        <a:pt x="61" y="114"/>
                        <a:pt x="0" y="105"/>
                        <a:pt x="0" y="105"/>
                      </a:cubicBezTo>
                      <a:cubicBezTo>
                        <a:pt x="26" y="83"/>
                        <a:pt x="101" y="17"/>
                        <a:pt x="146" y="0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îṩľïḓè">
                  <a:extLst>
                    <a:ext uri="{FF2B5EF4-FFF2-40B4-BE49-F238E27FC236}">
                      <a16:creationId xmlns:a16="http://schemas.microsoft.com/office/drawing/2014/main" id="{3A5B688A-7FE3-4760-8F9C-46103330E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61044" y="-402431"/>
                  <a:ext cx="2074861" cy="2114547"/>
                </a:xfrm>
                <a:custGeom>
                  <a:avLst/>
                  <a:gdLst>
                    <a:gd name="T0" fmla="*/ 129 w 552"/>
                    <a:gd name="T1" fmla="*/ 563 h 563"/>
                    <a:gd name="T2" fmla="*/ 261 w 552"/>
                    <a:gd name="T3" fmla="*/ 461 h 563"/>
                    <a:gd name="T4" fmla="*/ 552 w 552"/>
                    <a:gd name="T5" fmla="*/ 321 h 563"/>
                    <a:gd name="T6" fmla="*/ 552 w 552"/>
                    <a:gd name="T7" fmla="*/ 0 h 563"/>
                    <a:gd name="T8" fmla="*/ 200 w 552"/>
                    <a:gd name="T9" fmla="*/ 240 h 563"/>
                    <a:gd name="T10" fmla="*/ 129 w 552"/>
                    <a:gd name="T11" fmla="*/ 563 h 5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2" h="563">
                      <a:moveTo>
                        <a:pt x="129" y="563"/>
                      </a:moveTo>
                      <a:cubicBezTo>
                        <a:pt x="195" y="522"/>
                        <a:pt x="226" y="487"/>
                        <a:pt x="261" y="461"/>
                      </a:cubicBezTo>
                      <a:cubicBezTo>
                        <a:pt x="282" y="446"/>
                        <a:pt x="410" y="383"/>
                        <a:pt x="552" y="321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395" y="118"/>
                        <a:pt x="248" y="224"/>
                        <a:pt x="200" y="240"/>
                      </a:cubicBezTo>
                      <a:cubicBezTo>
                        <a:pt x="85" y="279"/>
                        <a:pt x="0" y="434"/>
                        <a:pt x="129" y="563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7" name="îş1íďé">
                  <a:extLst>
                    <a:ext uri="{FF2B5EF4-FFF2-40B4-BE49-F238E27FC236}">
                      <a16:creationId xmlns:a16="http://schemas.microsoft.com/office/drawing/2014/main" id="{1A4672B7-DEE8-4E63-A340-29153534E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43654" y="-537368"/>
                  <a:ext cx="1492248" cy="1903410"/>
                </a:xfrm>
                <a:custGeom>
                  <a:avLst/>
                  <a:gdLst>
                    <a:gd name="T0" fmla="*/ 139 w 397"/>
                    <a:gd name="T1" fmla="*/ 507 h 507"/>
                    <a:gd name="T2" fmla="*/ 397 w 397"/>
                    <a:gd name="T3" fmla="*/ 389 h 507"/>
                    <a:gd name="T4" fmla="*/ 397 w 397"/>
                    <a:gd name="T5" fmla="*/ 0 h 507"/>
                    <a:gd name="T6" fmla="*/ 0 w 397"/>
                    <a:gd name="T7" fmla="*/ 281 h 507"/>
                    <a:gd name="T8" fmla="*/ 139 w 397"/>
                    <a:gd name="T9" fmla="*/ 507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7" h="507">
                      <a:moveTo>
                        <a:pt x="139" y="507"/>
                      </a:moveTo>
                      <a:cubicBezTo>
                        <a:pt x="208" y="474"/>
                        <a:pt x="300" y="431"/>
                        <a:pt x="397" y="389"/>
                      </a:cubicBezTo>
                      <a:cubicBezTo>
                        <a:pt x="397" y="0"/>
                        <a:pt x="397" y="0"/>
                        <a:pt x="397" y="0"/>
                      </a:cubicBezTo>
                      <a:cubicBezTo>
                        <a:pt x="237" y="121"/>
                        <a:pt x="82" y="234"/>
                        <a:pt x="0" y="281"/>
                      </a:cubicBezTo>
                      <a:cubicBezTo>
                        <a:pt x="22" y="346"/>
                        <a:pt x="65" y="422"/>
                        <a:pt x="139" y="50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8" name="ï$ļïḑê">
                  <a:extLst>
                    <a:ext uri="{FF2B5EF4-FFF2-40B4-BE49-F238E27FC236}">
                      <a16:creationId xmlns:a16="http://schemas.microsoft.com/office/drawing/2014/main" id="{B313D0E7-D439-4674-9144-388029AD3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92877" y="-713581"/>
                  <a:ext cx="1343024" cy="2030410"/>
                </a:xfrm>
                <a:custGeom>
                  <a:avLst/>
                  <a:gdLst>
                    <a:gd name="T0" fmla="*/ 182 w 357"/>
                    <a:gd name="T1" fmla="*/ 541 h 541"/>
                    <a:gd name="T2" fmla="*/ 357 w 357"/>
                    <a:gd name="T3" fmla="*/ 459 h 541"/>
                    <a:gd name="T4" fmla="*/ 357 w 357"/>
                    <a:gd name="T5" fmla="*/ 0 h 541"/>
                    <a:gd name="T6" fmla="*/ 0 w 357"/>
                    <a:gd name="T7" fmla="*/ 248 h 541"/>
                    <a:gd name="T8" fmla="*/ 182 w 357"/>
                    <a:gd name="T9" fmla="*/ 541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7" h="541">
                      <a:moveTo>
                        <a:pt x="182" y="541"/>
                      </a:moveTo>
                      <a:cubicBezTo>
                        <a:pt x="233" y="516"/>
                        <a:pt x="292" y="488"/>
                        <a:pt x="357" y="459"/>
                      </a:cubicBezTo>
                      <a:cubicBezTo>
                        <a:pt x="357" y="0"/>
                        <a:pt x="357" y="0"/>
                        <a:pt x="357" y="0"/>
                      </a:cubicBezTo>
                      <a:cubicBezTo>
                        <a:pt x="211" y="109"/>
                        <a:pt x="77" y="204"/>
                        <a:pt x="0" y="248"/>
                      </a:cubicBezTo>
                      <a:cubicBezTo>
                        <a:pt x="25" y="322"/>
                        <a:pt x="98" y="445"/>
                        <a:pt x="182" y="5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9" name="iṩļíḋe">
                  <a:extLst>
                    <a:ext uri="{FF2B5EF4-FFF2-40B4-BE49-F238E27FC236}">
                      <a16:creationId xmlns:a16="http://schemas.microsoft.com/office/drawing/2014/main" id="{3A1D54DB-CEC7-4BB9-BC34-E5E86E41E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8451" y="56356"/>
                  <a:ext cx="800099" cy="566738"/>
                </a:xfrm>
                <a:custGeom>
                  <a:avLst/>
                  <a:gdLst>
                    <a:gd name="T0" fmla="*/ 10 w 213"/>
                    <a:gd name="T1" fmla="*/ 151 h 151"/>
                    <a:gd name="T2" fmla="*/ 213 w 213"/>
                    <a:gd name="T3" fmla="*/ 18 h 151"/>
                    <a:gd name="T4" fmla="*/ 201 w 213"/>
                    <a:gd name="T5" fmla="*/ 0 h 151"/>
                    <a:gd name="T6" fmla="*/ 0 w 213"/>
                    <a:gd name="T7" fmla="*/ 132 h 151"/>
                    <a:gd name="T8" fmla="*/ 10 w 213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51">
                      <a:moveTo>
                        <a:pt x="10" y="151"/>
                      </a:moveTo>
                      <a:cubicBezTo>
                        <a:pt x="213" y="18"/>
                        <a:pt x="213" y="18"/>
                        <a:pt x="213" y="18"/>
                      </a:cubicBezTo>
                      <a:cubicBezTo>
                        <a:pt x="201" y="0"/>
                        <a:pt x="201" y="0"/>
                        <a:pt x="201" y="0"/>
                      </a:cubicBezTo>
                      <a:cubicBezTo>
                        <a:pt x="0" y="132"/>
                        <a:pt x="0" y="132"/>
                        <a:pt x="0" y="132"/>
                      </a:cubicBezTo>
                      <a:cubicBezTo>
                        <a:pt x="3" y="138"/>
                        <a:pt x="7" y="145"/>
                        <a:pt x="10" y="15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îṩlíḍe">
                  <a:extLst>
                    <a:ext uri="{FF2B5EF4-FFF2-40B4-BE49-F238E27FC236}">
                      <a16:creationId xmlns:a16="http://schemas.microsoft.com/office/drawing/2014/main" id="{DF2671EC-38B1-49A8-9CC2-BC9732D13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1955" y="213517"/>
                  <a:ext cx="157163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1" name="îSlïdè">
                  <a:extLst>
                    <a:ext uri="{FF2B5EF4-FFF2-40B4-BE49-F238E27FC236}">
                      <a16:creationId xmlns:a16="http://schemas.microsoft.com/office/drawing/2014/main" id="{2CDBD3E9-9289-4D8E-B670-90454AE2F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292" y="94456"/>
                  <a:ext cx="153988" cy="152400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2" name="iŝḻîḑè">
                  <a:extLst>
                    <a:ext uri="{FF2B5EF4-FFF2-40B4-BE49-F238E27FC236}">
                      <a16:creationId xmlns:a16="http://schemas.microsoft.com/office/drawing/2014/main" id="{1E47545C-315C-4198-B214-6FCFCB18C0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8205" y="-30957"/>
                  <a:ext cx="153988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42" name="í$ļîḑé">
                <a:extLst>
                  <a:ext uri="{FF2B5EF4-FFF2-40B4-BE49-F238E27FC236}">
                    <a16:creationId xmlns:a16="http://schemas.microsoft.com/office/drawing/2014/main" id="{AA92A817-C0B5-4521-A36B-81C7E93CC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1516" y="2509044"/>
                <a:ext cx="225425" cy="142875"/>
              </a:xfrm>
              <a:custGeom>
                <a:avLst/>
                <a:gdLst>
                  <a:gd name="T0" fmla="*/ 60 w 60"/>
                  <a:gd name="T1" fmla="*/ 0 h 38"/>
                  <a:gd name="T2" fmla="*/ 26 w 60"/>
                  <a:gd name="T3" fmla="*/ 34 h 38"/>
                  <a:gd name="T4" fmla="*/ 0 w 60"/>
                  <a:gd name="T5" fmla="*/ 10 h 38"/>
                  <a:gd name="T6" fmla="*/ 60 w 60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" h="38">
                    <a:moveTo>
                      <a:pt x="60" y="0"/>
                    </a:moveTo>
                    <a:cubicBezTo>
                      <a:pt x="58" y="5"/>
                      <a:pt x="46" y="38"/>
                      <a:pt x="26" y="34"/>
                    </a:cubicBezTo>
                    <a:cubicBezTo>
                      <a:pt x="17" y="32"/>
                      <a:pt x="8" y="22"/>
                      <a:pt x="0" y="10"/>
                    </a:cubicBezTo>
                    <a:cubicBezTo>
                      <a:pt x="23" y="20"/>
                      <a:pt x="46" y="8"/>
                      <a:pt x="60" y="0"/>
                    </a:cubicBezTo>
                    <a:close/>
                  </a:path>
                </a:pathLst>
              </a:custGeom>
              <a:solidFill>
                <a:srgbClr val="D9A9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îṣ1íḓê">
              <a:extLst>
                <a:ext uri="{FF2B5EF4-FFF2-40B4-BE49-F238E27FC236}">
                  <a16:creationId xmlns:a16="http://schemas.microsoft.com/office/drawing/2014/main" id="{82873F6B-4ADD-4F35-8A8A-337977B0CE52}"/>
                </a:ext>
              </a:extLst>
            </p:cNvPr>
            <p:cNvGrpSpPr/>
            <p:nvPr/>
          </p:nvGrpSpPr>
          <p:grpSpPr>
            <a:xfrm>
              <a:off x="9511213" y="1729711"/>
              <a:ext cx="915591" cy="859877"/>
              <a:chOff x="8766656" y="1449855"/>
              <a:chExt cx="1220788" cy="1146501"/>
            </a:xfrm>
          </p:grpSpPr>
          <p:sp>
            <p:nvSpPr>
              <p:cNvPr id="33" name="íṥḷíḋê">
                <a:extLst>
                  <a:ext uri="{FF2B5EF4-FFF2-40B4-BE49-F238E27FC236}">
                    <a16:creationId xmlns:a16="http://schemas.microsoft.com/office/drawing/2014/main" id="{59664948-0C98-4249-BC39-F09E1A3CE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DBB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ï$líḋe">
                <a:extLst>
                  <a:ext uri="{FF2B5EF4-FFF2-40B4-BE49-F238E27FC236}">
                    <a16:creationId xmlns:a16="http://schemas.microsoft.com/office/drawing/2014/main" id="{B684B880-B3F1-407C-86EF-4F7E63F633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AB8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iśļïḑê">
                <a:extLst>
                  <a:ext uri="{FF2B5EF4-FFF2-40B4-BE49-F238E27FC236}">
                    <a16:creationId xmlns:a16="http://schemas.microsoft.com/office/drawing/2014/main" id="{C8176A28-D933-4E8A-8F14-622BE93CF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íslíḓê">
                <a:extLst>
                  <a:ext uri="{FF2B5EF4-FFF2-40B4-BE49-F238E27FC236}">
                    <a16:creationId xmlns:a16="http://schemas.microsoft.com/office/drawing/2014/main" id="{7AAE7709-D210-443E-992D-51D9AD9CE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" name="îšḷîďè">
                <a:extLst>
                  <a:ext uri="{FF2B5EF4-FFF2-40B4-BE49-F238E27FC236}">
                    <a16:creationId xmlns:a16="http://schemas.microsoft.com/office/drawing/2014/main" id="{10FCE64E-65DA-4DE2-9C89-00287C6D5258}"/>
                  </a:ext>
                </a:extLst>
              </p:cNvPr>
              <p:cNvGrpSpPr/>
              <p:nvPr/>
            </p:nvGrpSpPr>
            <p:grpSpPr>
              <a:xfrm>
                <a:off x="8766656" y="1449855"/>
                <a:ext cx="1220788" cy="1146501"/>
                <a:chOff x="8766656" y="1627655"/>
                <a:chExt cx="1220788" cy="1146501"/>
              </a:xfrm>
            </p:grpSpPr>
            <p:sp>
              <p:nvSpPr>
                <p:cNvPr id="38" name="iṩḻide">
                  <a:extLst>
                    <a:ext uri="{FF2B5EF4-FFF2-40B4-BE49-F238E27FC236}">
                      <a16:creationId xmlns:a16="http://schemas.microsoft.com/office/drawing/2014/main" id="{844A5A04-4484-4481-AED0-922EF4F69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6656" y="1627655"/>
                  <a:ext cx="1220788" cy="1133475"/>
                </a:xfrm>
                <a:custGeom>
                  <a:avLst/>
                  <a:gdLst>
                    <a:gd name="T0" fmla="*/ 143 w 325"/>
                    <a:gd name="T1" fmla="*/ 251 h 302"/>
                    <a:gd name="T2" fmla="*/ 104 w 325"/>
                    <a:gd name="T3" fmla="*/ 276 h 302"/>
                    <a:gd name="T4" fmla="*/ 31 w 325"/>
                    <a:gd name="T5" fmla="*/ 293 h 302"/>
                    <a:gd name="T6" fmla="*/ 14 w 325"/>
                    <a:gd name="T7" fmla="*/ 278 h 302"/>
                    <a:gd name="T8" fmla="*/ 21 w 325"/>
                    <a:gd name="T9" fmla="*/ 210 h 302"/>
                    <a:gd name="T10" fmla="*/ 127 w 325"/>
                    <a:gd name="T11" fmla="*/ 100 h 302"/>
                    <a:gd name="T12" fmla="*/ 239 w 325"/>
                    <a:gd name="T13" fmla="*/ 0 h 302"/>
                    <a:gd name="T14" fmla="*/ 325 w 325"/>
                    <a:gd name="T15" fmla="*/ 106 h 302"/>
                    <a:gd name="T16" fmla="*/ 267 w 325"/>
                    <a:gd name="T17" fmla="*/ 153 h 302"/>
                    <a:gd name="T18" fmla="*/ 143 w 325"/>
                    <a:gd name="T19" fmla="*/ 251 h 3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5" h="302">
                      <a:moveTo>
                        <a:pt x="143" y="251"/>
                      </a:moveTo>
                      <a:cubicBezTo>
                        <a:pt x="126" y="263"/>
                        <a:pt x="113" y="271"/>
                        <a:pt x="104" y="276"/>
                      </a:cubicBezTo>
                      <a:cubicBezTo>
                        <a:pt x="82" y="288"/>
                        <a:pt x="59" y="302"/>
                        <a:pt x="31" y="293"/>
                      </a:cubicBezTo>
                      <a:cubicBezTo>
                        <a:pt x="24" y="290"/>
                        <a:pt x="19" y="285"/>
                        <a:pt x="14" y="278"/>
                      </a:cubicBezTo>
                      <a:cubicBezTo>
                        <a:pt x="0" y="257"/>
                        <a:pt x="12" y="230"/>
                        <a:pt x="21" y="210"/>
                      </a:cubicBezTo>
                      <a:cubicBezTo>
                        <a:pt x="44" y="160"/>
                        <a:pt x="108" y="116"/>
                        <a:pt x="127" y="100"/>
                      </a:cubicBezTo>
                      <a:cubicBezTo>
                        <a:pt x="150" y="80"/>
                        <a:pt x="223" y="18"/>
                        <a:pt x="239" y="0"/>
                      </a:cubicBezTo>
                      <a:cubicBezTo>
                        <a:pt x="325" y="106"/>
                        <a:pt x="325" y="106"/>
                        <a:pt x="325" y="106"/>
                      </a:cubicBezTo>
                      <a:cubicBezTo>
                        <a:pt x="325" y="106"/>
                        <a:pt x="287" y="136"/>
                        <a:pt x="267" y="153"/>
                      </a:cubicBezTo>
                      <a:cubicBezTo>
                        <a:pt x="231" y="183"/>
                        <a:pt x="180" y="223"/>
                        <a:pt x="143" y="251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íSḻîďê">
                  <a:extLst>
                    <a:ext uri="{FF2B5EF4-FFF2-40B4-BE49-F238E27FC236}">
                      <a16:creationId xmlns:a16="http://schemas.microsoft.com/office/drawing/2014/main" id="{D1D742F9-4B53-485D-BAF8-7FDCF0E627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2112169"/>
                  <a:ext cx="300038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íṩḻídê">
                  <a:extLst>
                    <a:ext uri="{FF2B5EF4-FFF2-40B4-BE49-F238E27FC236}">
                      <a16:creationId xmlns:a16="http://schemas.microsoft.com/office/drawing/2014/main" id="{1EBC9AAC-6742-43E3-982E-9B3CC64F6A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3455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FF3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30" name="ïṡḷïḋè">
            <a:extLst>
              <a:ext uri="{FF2B5EF4-FFF2-40B4-BE49-F238E27FC236}">
                <a16:creationId xmlns:a16="http://schemas.microsoft.com/office/drawing/2014/main" id="{775FA645-DCA0-47E1-B4CE-325310F78C72}"/>
              </a:ext>
            </a:extLst>
          </p:cNvPr>
          <p:cNvSpPr txBox="1">
            <a:spLocks/>
          </p:cNvSpPr>
          <p:nvPr/>
        </p:nvSpPr>
        <p:spPr bwMode="auto">
          <a:xfrm>
            <a:off x="505574" y="3812184"/>
            <a:ext cx="2747844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这节课要做什么？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ïṥliďè">
            <a:extLst>
              <a:ext uri="{FF2B5EF4-FFF2-40B4-BE49-F238E27FC236}">
                <a16:creationId xmlns:a16="http://schemas.microsoft.com/office/drawing/2014/main" id="{75DF02C1-D556-4A57-8190-C1F049F4AA86}"/>
              </a:ext>
            </a:extLst>
          </p:cNvPr>
          <p:cNvSpPr txBox="1">
            <a:spLocks/>
          </p:cNvSpPr>
          <p:nvPr/>
        </p:nvSpPr>
        <p:spPr bwMode="auto">
          <a:xfrm>
            <a:off x="3798837" y="5805697"/>
            <a:ext cx="2747844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需要哪些背景知识？</a:t>
            </a:r>
            <a:endParaRPr lang="en-US" altLang="zh-CN" sz="2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ïS1íḋê">
            <a:extLst>
              <a:ext uri="{FF2B5EF4-FFF2-40B4-BE49-F238E27FC236}">
                <a16:creationId xmlns:a16="http://schemas.microsoft.com/office/drawing/2014/main" id="{DE138037-60B2-42B5-9B21-AD2EA706B676}"/>
              </a:ext>
            </a:extLst>
          </p:cNvPr>
          <p:cNvSpPr txBox="1">
            <a:spLocks/>
          </p:cNvSpPr>
          <p:nvPr/>
        </p:nvSpPr>
        <p:spPr bwMode="auto">
          <a:xfrm>
            <a:off x="4128451" y="3038291"/>
            <a:ext cx="2747844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需要准备哪些硬件？</a:t>
            </a:r>
            <a:endParaRPr lang="en-US" altLang="zh-CN" sz="2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íŝḷîḋê">
            <a:extLst>
              <a:ext uri="{FF2B5EF4-FFF2-40B4-BE49-F238E27FC236}">
                <a16:creationId xmlns:a16="http://schemas.microsoft.com/office/drawing/2014/main" id="{C533B501-6036-4386-B971-8DD065A70BC2}"/>
              </a:ext>
            </a:extLst>
          </p:cNvPr>
          <p:cNvSpPr txBox="1">
            <a:spLocks/>
          </p:cNvSpPr>
          <p:nvPr/>
        </p:nvSpPr>
        <p:spPr bwMode="auto">
          <a:xfrm>
            <a:off x="7606897" y="4656285"/>
            <a:ext cx="2747844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如何通过程序实现？</a:t>
            </a:r>
            <a:endParaRPr lang="en-US" altLang="zh-CN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842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AE7E729B-60DB-43A2-9F60-CDC491B9BE4C}"/>
              </a:ext>
            </a:extLst>
          </p:cNvPr>
          <p:cNvGrpSpPr/>
          <p:nvPr/>
        </p:nvGrpSpPr>
        <p:grpSpPr>
          <a:xfrm>
            <a:off x="2285808" y="3274048"/>
            <a:ext cx="6026548" cy="1017069"/>
            <a:chOff x="6354225" y="3234292"/>
            <a:chExt cx="5016361" cy="1017069"/>
          </a:xfrm>
        </p:grpSpPr>
        <p:sp>
          <p:nvSpPr>
            <p:cNvPr id="16" name="ïŝļíḍe">
              <a:extLst>
                <a:ext uri="{FF2B5EF4-FFF2-40B4-BE49-F238E27FC236}">
                  <a16:creationId xmlns:a16="http://schemas.microsoft.com/office/drawing/2014/main" id="{8668618C-C6DA-405E-A83F-3C63C9F51B0E}"/>
                </a:ext>
              </a:extLst>
            </p:cNvPr>
            <p:cNvSpPr/>
            <p:nvPr/>
          </p:nvSpPr>
          <p:spPr bwMode="auto">
            <a:xfrm>
              <a:off x="6596935" y="3234292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iślîdê">
              <a:extLst>
                <a:ext uri="{FF2B5EF4-FFF2-40B4-BE49-F238E27FC236}">
                  <a16:creationId xmlns:a16="http://schemas.microsoft.com/office/drawing/2014/main" id="{AFA96EDF-4C70-4204-BDC6-FEAAF863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3234292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ï$ľîḑè">
              <a:extLst>
                <a:ext uri="{FF2B5EF4-FFF2-40B4-BE49-F238E27FC236}">
                  <a16:creationId xmlns:a16="http://schemas.microsoft.com/office/drawing/2014/main" id="{3BD28150-D824-4BCD-9E54-F860CD55F557}"/>
                </a:ext>
              </a:extLst>
            </p:cNvPr>
            <p:cNvSpPr/>
            <p:nvPr/>
          </p:nvSpPr>
          <p:spPr bwMode="auto">
            <a:xfrm rot="16200000">
              <a:off x="6307995" y="3650366"/>
              <a:ext cx="277382" cy="184922"/>
            </a:xfrm>
            <a:prstGeom prst="triangle">
              <a:avLst/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íşľiḑê">
              <a:extLst>
                <a:ext uri="{FF2B5EF4-FFF2-40B4-BE49-F238E27FC236}">
                  <a16:creationId xmlns:a16="http://schemas.microsoft.com/office/drawing/2014/main" id="{56507740-6D94-4296-B14E-574400A2492D}"/>
                </a:ext>
              </a:extLst>
            </p:cNvPr>
            <p:cNvSpPr txBox="1"/>
            <p:nvPr/>
          </p:nvSpPr>
          <p:spPr>
            <a:xfrm flipH="1">
              <a:off x="6822936" y="3556100"/>
              <a:ext cx="716414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15D54DC1-D912-4AF2-82A3-EC9D1A623722}"/>
              </a:ext>
            </a:extLst>
          </p:cNvPr>
          <p:cNvGrpSpPr/>
          <p:nvPr/>
        </p:nvGrpSpPr>
        <p:grpSpPr>
          <a:xfrm>
            <a:off x="2285808" y="2002712"/>
            <a:ext cx="6026548" cy="1017069"/>
            <a:chOff x="6354225" y="1962956"/>
            <a:chExt cx="5016361" cy="1017069"/>
          </a:xfrm>
        </p:grpSpPr>
        <p:sp>
          <p:nvSpPr>
            <p:cNvPr id="10" name="ïṡlîḓè">
              <a:extLst>
                <a:ext uri="{FF2B5EF4-FFF2-40B4-BE49-F238E27FC236}">
                  <a16:creationId xmlns:a16="http://schemas.microsoft.com/office/drawing/2014/main" id="{3C5EE76B-4BC2-4CE0-874D-A71EFD3BFA1F}"/>
                </a:ext>
              </a:extLst>
            </p:cNvPr>
            <p:cNvSpPr/>
            <p:nvPr/>
          </p:nvSpPr>
          <p:spPr bwMode="auto">
            <a:xfrm>
              <a:off x="6596935" y="1962956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ïṩ1îďê">
              <a:extLst>
                <a:ext uri="{FF2B5EF4-FFF2-40B4-BE49-F238E27FC236}">
                  <a16:creationId xmlns:a16="http://schemas.microsoft.com/office/drawing/2014/main" id="{B3047CE1-072C-41A7-BF0A-47E838CD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1962956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iṡ1ïdé">
              <a:extLst>
                <a:ext uri="{FF2B5EF4-FFF2-40B4-BE49-F238E27FC236}">
                  <a16:creationId xmlns:a16="http://schemas.microsoft.com/office/drawing/2014/main" id="{CC658995-22BF-42D7-9994-06A948C732E7}"/>
                </a:ext>
              </a:extLst>
            </p:cNvPr>
            <p:cNvSpPr/>
            <p:nvPr/>
          </p:nvSpPr>
          <p:spPr bwMode="auto">
            <a:xfrm rot="16200000">
              <a:off x="6307995" y="2379030"/>
              <a:ext cx="277382" cy="184922"/>
            </a:xfrm>
            <a:prstGeom prst="triangl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iṥľîḍe">
              <a:extLst>
                <a:ext uri="{FF2B5EF4-FFF2-40B4-BE49-F238E27FC236}">
                  <a16:creationId xmlns:a16="http://schemas.microsoft.com/office/drawing/2014/main" id="{822E2D93-45E4-47CA-BF5F-53F78FFD75FE}"/>
                </a:ext>
              </a:extLst>
            </p:cNvPr>
            <p:cNvSpPr txBox="1"/>
            <p:nvPr/>
          </p:nvSpPr>
          <p:spPr>
            <a:xfrm flipH="1">
              <a:off x="6818801" y="2284763"/>
              <a:ext cx="771365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íślidé">
            <a:extLst>
              <a:ext uri="{FF2B5EF4-FFF2-40B4-BE49-F238E27FC236}">
                <a16:creationId xmlns:a16="http://schemas.microsoft.com/office/drawing/2014/main" id="{0F71A57E-EC46-4DAA-BA22-C465E9AAAE20}"/>
              </a:ext>
            </a:extLst>
          </p:cNvPr>
          <p:cNvSpPr txBox="1">
            <a:spLocks/>
          </p:cNvSpPr>
          <p:nvPr/>
        </p:nvSpPr>
        <p:spPr bwMode="auto">
          <a:xfrm>
            <a:off x="3840066" y="2260932"/>
            <a:ext cx="2879568" cy="512433"/>
          </a:xfrm>
          <a:prstGeom prst="rect">
            <a:avLst/>
          </a:prstGeom>
          <a:noFill/>
        </p:spPr>
        <p:txBody>
          <a:bodyPr wrap="none" lIns="432000" tIns="0" rIns="216000" bIns="0" anchor="ctr" anchorCtr="0">
            <a:normAutofit/>
          </a:bodyPr>
          <a:lstStyle/>
          <a:p>
            <a:pPr algn="l" latinLnBrk="0"/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了解物联网的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基本概念</a:t>
            </a:r>
            <a:endParaRPr lang="zh-CN" altLang="en-US" sz="2400" b="1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işļíḍê">
            <a:extLst>
              <a:ext uri="{FF2B5EF4-FFF2-40B4-BE49-F238E27FC236}">
                <a16:creationId xmlns:a16="http://schemas.microsoft.com/office/drawing/2014/main" id="{0A538647-03BC-4C04-AFB4-40120E6C05C6}"/>
              </a:ext>
            </a:extLst>
          </p:cNvPr>
          <p:cNvSpPr txBox="1">
            <a:spLocks/>
          </p:cNvSpPr>
          <p:nvPr/>
        </p:nvSpPr>
        <p:spPr bwMode="auto">
          <a:xfrm>
            <a:off x="3724840" y="3243452"/>
            <a:ext cx="4198057" cy="1176725"/>
          </a:xfrm>
          <a:prstGeom prst="rect">
            <a:avLst/>
          </a:prstGeom>
          <a:noFill/>
        </p:spPr>
        <p:txBody>
          <a:bodyPr wrap="none" lIns="432000" tIns="0" rIns="360000" bIns="0" anchor="ctr" anchorCtr="0">
            <a:norm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</a:t>
            </a:r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使用开发板读取传感器</a:t>
            </a:r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  <a:endParaRPr lang="zh-CN" altLang="en-US" sz="2400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35E948D-E9D7-4E5B-97DE-1655536B14D3}"/>
              </a:ext>
            </a:extLst>
          </p:cNvPr>
          <p:cNvGrpSpPr/>
          <p:nvPr/>
        </p:nvGrpSpPr>
        <p:grpSpPr>
          <a:xfrm>
            <a:off x="2285808" y="4549237"/>
            <a:ext cx="6026548" cy="1017069"/>
            <a:chOff x="6354225" y="4509481"/>
            <a:chExt cx="5016361" cy="1017069"/>
          </a:xfrm>
        </p:grpSpPr>
        <p:sp>
          <p:nvSpPr>
            <p:cNvPr id="4" name="îşḷiḋé">
              <a:extLst>
                <a:ext uri="{FF2B5EF4-FFF2-40B4-BE49-F238E27FC236}">
                  <a16:creationId xmlns:a16="http://schemas.microsoft.com/office/drawing/2014/main" id="{6A4B724E-0D60-4C88-AFEB-B8C63BA39944}"/>
                </a:ext>
              </a:extLst>
            </p:cNvPr>
            <p:cNvSpPr/>
            <p:nvPr/>
          </p:nvSpPr>
          <p:spPr bwMode="auto">
            <a:xfrm>
              <a:off x="6596935" y="4509481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śļíḑé">
              <a:extLst>
                <a:ext uri="{FF2B5EF4-FFF2-40B4-BE49-F238E27FC236}">
                  <a16:creationId xmlns:a16="http://schemas.microsoft.com/office/drawing/2014/main" id="{A82EDC93-A736-4DEE-9C63-4BECE40A9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4509481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îsľiḑè">
              <a:extLst>
                <a:ext uri="{FF2B5EF4-FFF2-40B4-BE49-F238E27FC236}">
                  <a16:creationId xmlns:a16="http://schemas.microsoft.com/office/drawing/2014/main" id="{27B30903-1C23-4554-85DF-C7C7120D2FA2}"/>
                </a:ext>
              </a:extLst>
            </p:cNvPr>
            <p:cNvSpPr/>
            <p:nvPr/>
          </p:nvSpPr>
          <p:spPr bwMode="auto">
            <a:xfrm rot="16200000">
              <a:off x="6307995" y="4925555"/>
              <a:ext cx="277382" cy="184922"/>
            </a:xfrm>
            <a:prstGeom prst="triangl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ïṩļíďe">
              <a:extLst>
                <a:ext uri="{FF2B5EF4-FFF2-40B4-BE49-F238E27FC236}">
                  <a16:creationId xmlns:a16="http://schemas.microsoft.com/office/drawing/2014/main" id="{7BA50B3D-3154-492C-8952-F638FAC74CE2}"/>
                </a:ext>
              </a:extLst>
            </p:cNvPr>
            <p:cNvSpPr txBox="1"/>
            <p:nvPr/>
          </p:nvSpPr>
          <p:spPr>
            <a:xfrm flipH="1">
              <a:off x="6804585" y="4831289"/>
              <a:ext cx="692818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iṧľïḓe">
              <a:extLst>
                <a:ext uri="{FF2B5EF4-FFF2-40B4-BE49-F238E27FC236}">
                  <a16:creationId xmlns:a16="http://schemas.microsoft.com/office/drawing/2014/main" id="{84C7537E-8A0C-43C3-8CA4-B3B0A29B9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770766" y="4594626"/>
              <a:ext cx="3275643" cy="912324"/>
            </a:xfrm>
            <a:prstGeom prst="rect">
              <a:avLst/>
            </a:prstGeom>
            <a:noFill/>
          </p:spPr>
          <p:txBody>
            <a:bodyPr wrap="none" lIns="432000" tIns="0" rIns="360000" bIns="0" anchor="ctr" anchorCtr="0">
              <a:normAutofit/>
            </a:bodyPr>
            <a:lstStyle/>
            <a:p>
              <a:r>
                <a:rPr lang="zh-CN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熟悉使用</a:t>
              </a:r>
              <a:r>
                <a:rPr lang="en-US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Arduino IDE</a:t>
              </a:r>
            </a:p>
            <a:p>
              <a:r>
                <a:rPr lang="zh-CN" altLang="zh-CN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烧录固件的</a:t>
              </a:r>
              <a:r>
                <a:rPr lang="zh-CN" altLang="zh-CN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操作流程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1869734" y="2025827"/>
            <a:ext cx="277382" cy="3511200"/>
            <a:chOff x="5938151" y="1986071"/>
            <a:chExt cx="277382" cy="3511200"/>
          </a:xfrm>
        </p:grpSpPr>
        <p:cxnSp>
          <p:nvCxnSpPr>
            <p:cNvPr id="22" name="Straight Connector 91">
              <a:extLst>
                <a:ext uri="{FF2B5EF4-FFF2-40B4-BE49-F238E27FC236}">
                  <a16:creationId xmlns:a16="http://schemas.microsoft.com/office/drawing/2014/main" id="{29B26B38-312B-4DA5-9D01-87300C973A8B}"/>
                </a:ext>
              </a:extLst>
            </p:cNvPr>
            <p:cNvCxnSpPr/>
            <p:nvPr/>
          </p:nvCxnSpPr>
          <p:spPr>
            <a:xfrm rot="5400000">
              <a:off x="5910413" y="5329878"/>
              <a:ext cx="332859" cy="1927"/>
            </a:xfrm>
            <a:prstGeom prst="line">
              <a:avLst/>
            </a:prstGeom>
            <a:ln w="285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ṣḻíḍe">
              <a:extLst>
                <a:ext uri="{FF2B5EF4-FFF2-40B4-BE49-F238E27FC236}">
                  <a16:creationId xmlns:a16="http://schemas.microsoft.com/office/drawing/2014/main" id="{9D39B86C-FDE7-488A-904F-57D40843C477}"/>
                </a:ext>
              </a:extLst>
            </p:cNvPr>
            <p:cNvSpPr/>
            <p:nvPr/>
          </p:nvSpPr>
          <p:spPr bwMode="auto">
            <a:xfrm>
              <a:off x="5938151" y="4875472"/>
              <a:ext cx="277382" cy="277382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Straight Connector 98">
              <a:extLst>
                <a:ext uri="{FF2B5EF4-FFF2-40B4-BE49-F238E27FC236}">
                  <a16:creationId xmlns:a16="http://schemas.microsoft.com/office/drawing/2014/main" id="{5D32AC6A-67D5-4B82-8F11-68DFCBCF1220}"/>
                </a:ext>
              </a:extLst>
            </p:cNvPr>
            <p:cNvCxnSpPr/>
            <p:nvPr/>
          </p:nvCxnSpPr>
          <p:spPr>
            <a:xfrm rot="5400000">
              <a:off x="5910413" y="4694210"/>
              <a:ext cx="332859" cy="1927"/>
            </a:xfrm>
            <a:prstGeom prst="line">
              <a:avLst/>
            </a:prstGeom>
            <a:ln w="28575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学习目标</a:t>
            </a:r>
          </a:p>
        </p:txBody>
      </p:sp>
    </p:spTree>
    <p:extLst>
      <p:ext uri="{BB962C8B-B14F-4D97-AF65-F5344CB8AC3E}">
        <p14:creationId xmlns:p14="http://schemas.microsoft.com/office/powerpoint/2010/main" val="56928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什么是物联网？</a:t>
            </a:r>
          </a:p>
        </p:txBody>
      </p:sp>
      <p:pic>
        <p:nvPicPr>
          <p:cNvPr id="67" name="物联网背景知识.mp4" descr="物联网背景知识.mp4">
            <a:extLst>
              <a:ext uri="{FF2B5EF4-FFF2-40B4-BE49-F238E27FC236}">
                <a16:creationId xmlns:a16="http://schemas.microsoft.com/office/drawing/2014/main" id="{6ADDF6A9-F90F-45C2-89F6-B027871DBC43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4730" y="1198342"/>
            <a:ext cx="9847862" cy="490637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1361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50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2239864"/>
            <a:chOff x="5938151" y="1986071"/>
            <a:chExt cx="277382" cy="2239864"/>
          </a:xfrm>
        </p:grpSpPr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什么是开发板？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E9474B6-8EAF-4DCA-8DFF-5EB6C97AAC90}"/>
              </a:ext>
            </a:extLst>
          </p:cNvPr>
          <p:cNvSpPr/>
          <p:nvPr/>
        </p:nvSpPr>
        <p:spPr>
          <a:xfrm>
            <a:off x="1315471" y="1667581"/>
            <a:ext cx="9561058" cy="289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800" b="1" dirty="0">
                <a:solidFill>
                  <a:srgbClr val="EEAF34"/>
                </a:solidFill>
              </a:rPr>
              <a:t>Esp8266——</a:t>
            </a:r>
            <a:r>
              <a:rPr lang="en-US" altLang="zh-CN" sz="2800" b="1" dirty="0" err="1">
                <a:solidFill>
                  <a:srgbClr val="EEAF34"/>
                </a:solidFill>
              </a:rPr>
              <a:t>WiFi</a:t>
            </a:r>
            <a:r>
              <a:rPr lang="zh-CN" altLang="en-US" sz="2800" b="1" dirty="0">
                <a:solidFill>
                  <a:srgbClr val="EEAF34"/>
                </a:solidFill>
              </a:rPr>
              <a:t>串口模块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/>
              <a:t>从</a:t>
            </a:r>
            <a:r>
              <a:rPr lang="en-US" altLang="zh-CN" sz="2400" dirty="0" err="1"/>
              <a:t>WiFi</a:t>
            </a:r>
            <a:r>
              <a:rPr lang="zh-CN" altLang="en-US" sz="2400" dirty="0"/>
              <a:t>接收到数据，串口输出；从串口接收数据，</a:t>
            </a:r>
            <a:r>
              <a:rPr lang="en-US" altLang="zh-CN" sz="2400" dirty="0" err="1"/>
              <a:t>WiFi</a:t>
            </a:r>
            <a:r>
              <a:rPr lang="zh-CN" altLang="en-US" sz="2400" dirty="0"/>
              <a:t>输出数据。</a:t>
            </a:r>
            <a:endParaRPr lang="en-US" altLang="zh-CN" sz="2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4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2400" dirty="0"/>
              <a:t>通过自带的</a:t>
            </a:r>
            <a:r>
              <a:rPr lang="en-US" altLang="zh-CN" sz="2400" dirty="0"/>
              <a:t>GPIO</a:t>
            </a:r>
            <a:r>
              <a:rPr lang="zh-CN" altLang="zh-CN" sz="2400" dirty="0"/>
              <a:t>口连接传感器，传感器将环境数据转化为电信号发送给</a:t>
            </a:r>
            <a:r>
              <a:rPr lang="en-US" altLang="zh-CN" sz="2400" dirty="0"/>
              <a:t>esp8266</a:t>
            </a:r>
            <a:r>
              <a:rPr lang="zh-CN" altLang="zh-CN" sz="2400" dirty="0"/>
              <a:t>读取、处理并输出。</a:t>
            </a:r>
          </a:p>
        </p:txBody>
      </p:sp>
    </p:spTree>
    <p:extLst>
      <p:ext uri="{BB962C8B-B14F-4D97-AF65-F5344CB8AC3E}">
        <p14:creationId xmlns:p14="http://schemas.microsoft.com/office/powerpoint/2010/main" val="188220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需要哪些硬件？</a:t>
            </a:r>
          </a:p>
        </p:txBody>
      </p:sp>
      <p:graphicFrame>
        <p:nvGraphicFramePr>
          <p:cNvPr id="11" name="Diagram 29">
            <a:extLst>
              <a:ext uri="{FF2B5EF4-FFF2-40B4-BE49-F238E27FC236}">
                <a16:creationId xmlns:a16="http://schemas.microsoft.com/office/drawing/2014/main" id="{A887E04C-D6A6-4060-AB04-9DEA6C415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9449686"/>
              </p:ext>
            </p:extLst>
          </p:nvPr>
        </p:nvGraphicFramePr>
        <p:xfrm>
          <a:off x="597057" y="1308100"/>
          <a:ext cx="10989235" cy="509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50" name="Picture 2" descr="https://md.hass.live/Xnip2019-05-05_11-52-46.png?imageView2/0/interlace/1/q/46|imageslim">
            <a:extLst>
              <a:ext uri="{FF2B5EF4-FFF2-40B4-BE49-F238E27FC236}">
                <a16:creationId xmlns:a16="http://schemas.microsoft.com/office/drawing/2014/main" id="{9C009F8D-EB14-4CE9-A7D2-9739A3F8E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7903" y="4103619"/>
            <a:ext cx="1961882" cy="2542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md.hass.live/Xnip2019-05-05_12-02-00.png?imageView2/0/interlace/1/q/46|imageslim">
            <a:extLst>
              <a:ext uri="{FF2B5EF4-FFF2-40B4-BE49-F238E27FC236}">
                <a16:creationId xmlns:a16="http://schemas.microsoft.com/office/drawing/2014/main" id="{371BC25B-E154-4006-AE1F-DAE872901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8666" y="4638261"/>
            <a:ext cx="1845975" cy="200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7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315696B-E67E-4326-84EE-0B88C941E7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7315696B-E67E-4326-84EE-0B88C941E7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6453A6B-22FD-418A-8FD3-18A93CD10E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graphicEl>
                                              <a:dgm id="{F6453A6B-22FD-418A-8FD3-18A93CD10E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769E163-52DB-45FC-859A-8E549DC896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>
                                            <p:graphicEl>
                                              <a:dgm id="{1769E163-52DB-45FC-859A-8E549DC896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lvl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ï$liḍè">
            <a:extLst>
              <a:ext uri="{FF2B5EF4-FFF2-40B4-BE49-F238E27FC236}">
                <a16:creationId xmlns:a16="http://schemas.microsoft.com/office/drawing/2014/main" id="{BC1602AC-FAC2-414F-BC39-C51DA645D78A}"/>
              </a:ext>
            </a:extLst>
          </p:cNvPr>
          <p:cNvSpPr>
            <a:spLocks/>
          </p:cNvSpPr>
          <p:nvPr/>
        </p:nvSpPr>
        <p:spPr bwMode="auto">
          <a:xfrm flipH="1" flipV="1">
            <a:off x="6227595" y="2557452"/>
            <a:ext cx="2991921" cy="2721"/>
          </a:xfrm>
          <a:prstGeom prst="line">
            <a:avLst/>
          </a:prstGeom>
          <a:noFill/>
          <a:ln w="292100" cap="sq">
            <a:solidFill>
              <a:srgbClr val="F083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548D684D-D83A-4B32-BE47-8E76D5199132}"/>
              </a:ext>
            </a:extLst>
          </p:cNvPr>
          <p:cNvGrpSpPr/>
          <p:nvPr/>
        </p:nvGrpSpPr>
        <p:grpSpPr>
          <a:xfrm>
            <a:off x="155340" y="2401755"/>
            <a:ext cx="11843270" cy="2576544"/>
            <a:chOff x="155340" y="2401755"/>
            <a:chExt cx="11843270" cy="2576544"/>
          </a:xfrm>
        </p:grpSpPr>
        <p:sp>
          <p:nvSpPr>
            <p:cNvPr id="4" name="íṩľiḓè">
              <a:extLst>
                <a:ext uri="{FF2B5EF4-FFF2-40B4-BE49-F238E27FC236}">
                  <a16:creationId xmlns:a16="http://schemas.microsoft.com/office/drawing/2014/main" id="{8171D9FD-4F6B-4FDD-9600-AA2F83EC056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3772" y="4835655"/>
              <a:ext cx="3534838" cy="0"/>
            </a:xfrm>
            <a:prstGeom prst="line">
              <a:avLst/>
            </a:prstGeom>
            <a:noFill/>
            <a:ln w="292100" cap="sq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$liḍè">
              <a:extLst>
                <a:ext uri="{FF2B5EF4-FFF2-40B4-BE49-F238E27FC236}">
                  <a16:creationId xmlns:a16="http://schemas.microsoft.com/office/drawing/2014/main" id="{498430E9-159A-4DB1-BF4B-2B22B6E7F7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5340" y="2561640"/>
              <a:ext cx="2765464" cy="0"/>
            </a:xfrm>
            <a:prstGeom prst="line">
              <a:avLst/>
            </a:prstGeom>
            <a:noFill/>
            <a:ln w="292100" cap="sq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íṣḷïḍé">
              <a:extLst>
                <a:ext uri="{FF2B5EF4-FFF2-40B4-BE49-F238E27FC236}">
                  <a16:creationId xmlns:a16="http://schemas.microsoft.com/office/drawing/2014/main" id="{27389621-BD70-464D-A247-AEB1250C1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2737" y="3697818"/>
              <a:ext cx="524134" cy="1134519"/>
            </a:xfrm>
            <a:custGeom>
              <a:avLst/>
              <a:gdLst>
                <a:gd name="T0" fmla="*/ 326 w 326"/>
                <a:gd name="T1" fmla="*/ 604 h 604"/>
                <a:gd name="T2" fmla="*/ 326 w 326"/>
                <a:gd name="T3" fmla="*/ 604 h 604"/>
                <a:gd name="T4" fmla="*/ 292 w 326"/>
                <a:gd name="T5" fmla="*/ 602 h 604"/>
                <a:gd name="T6" fmla="*/ 260 w 326"/>
                <a:gd name="T7" fmla="*/ 598 h 604"/>
                <a:gd name="T8" fmla="*/ 228 w 326"/>
                <a:gd name="T9" fmla="*/ 590 h 604"/>
                <a:gd name="T10" fmla="*/ 198 w 326"/>
                <a:gd name="T11" fmla="*/ 580 h 604"/>
                <a:gd name="T12" fmla="*/ 170 w 326"/>
                <a:gd name="T13" fmla="*/ 568 h 604"/>
                <a:gd name="T14" fmla="*/ 144 w 326"/>
                <a:gd name="T15" fmla="*/ 552 h 604"/>
                <a:gd name="T16" fmla="*/ 118 w 326"/>
                <a:gd name="T17" fmla="*/ 534 h 604"/>
                <a:gd name="T18" fmla="*/ 96 w 326"/>
                <a:gd name="T19" fmla="*/ 516 h 604"/>
                <a:gd name="T20" fmla="*/ 74 w 326"/>
                <a:gd name="T21" fmla="*/ 494 h 604"/>
                <a:gd name="T22" fmla="*/ 56 w 326"/>
                <a:gd name="T23" fmla="*/ 470 h 604"/>
                <a:gd name="T24" fmla="*/ 40 w 326"/>
                <a:gd name="T25" fmla="*/ 446 h 604"/>
                <a:gd name="T26" fmla="*/ 26 w 326"/>
                <a:gd name="T27" fmla="*/ 420 h 604"/>
                <a:gd name="T28" fmla="*/ 16 w 326"/>
                <a:gd name="T29" fmla="*/ 392 h 604"/>
                <a:gd name="T30" fmla="*/ 8 w 326"/>
                <a:gd name="T31" fmla="*/ 362 h 604"/>
                <a:gd name="T32" fmla="*/ 2 w 326"/>
                <a:gd name="T33" fmla="*/ 332 h 604"/>
                <a:gd name="T34" fmla="*/ 0 w 326"/>
                <a:gd name="T35" fmla="*/ 302 h 604"/>
                <a:gd name="T36" fmla="*/ 0 w 326"/>
                <a:gd name="T37" fmla="*/ 302 h 604"/>
                <a:gd name="T38" fmla="*/ 2 w 326"/>
                <a:gd name="T39" fmla="*/ 270 h 604"/>
                <a:gd name="T40" fmla="*/ 8 w 326"/>
                <a:gd name="T41" fmla="*/ 240 h 604"/>
                <a:gd name="T42" fmla="*/ 16 w 326"/>
                <a:gd name="T43" fmla="*/ 212 h 604"/>
                <a:gd name="T44" fmla="*/ 26 w 326"/>
                <a:gd name="T45" fmla="*/ 184 h 604"/>
                <a:gd name="T46" fmla="*/ 40 w 326"/>
                <a:gd name="T47" fmla="*/ 158 h 604"/>
                <a:gd name="T48" fmla="*/ 56 w 326"/>
                <a:gd name="T49" fmla="*/ 132 h 604"/>
                <a:gd name="T50" fmla="*/ 74 w 326"/>
                <a:gd name="T51" fmla="*/ 110 h 604"/>
                <a:gd name="T52" fmla="*/ 96 w 326"/>
                <a:gd name="T53" fmla="*/ 88 h 604"/>
                <a:gd name="T54" fmla="*/ 118 w 326"/>
                <a:gd name="T55" fmla="*/ 68 h 604"/>
                <a:gd name="T56" fmla="*/ 144 w 326"/>
                <a:gd name="T57" fmla="*/ 52 h 604"/>
                <a:gd name="T58" fmla="*/ 170 w 326"/>
                <a:gd name="T59" fmla="*/ 36 h 604"/>
                <a:gd name="T60" fmla="*/ 198 w 326"/>
                <a:gd name="T61" fmla="*/ 24 h 604"/>
                <a:gd name="T62" fmla="*/ 228 w 326"/>
                <a:gd name="T63" fmla="*/ 14 h 604"/>
                <a:gd name="T64" fmla="*/ 260 w 326"/>
                <a:gd name="T65" fmla="*/ 6 h 604"/>
                <a:gd name="T66" fmla="*/ 292 w 326"/>
                <a:gd name="T67" fmla="*/ 2 h 604"/>
                <a:gd name="T68" fmla="*/ 326 w 326"/>
                <a:gd name="T69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26" h="604">
                  <a:moveTo>
                    <a:pt x="326" y="604"/>
                  </a:moveTo>
                  <a:lnTo>
                    <a:pt x="326" y="604"/>
                  </a:lnTo>
                  <a:lnTo>
                    <a:pt x="292" y="602"/>
                  </a:lnTo>
                  <a:lnTo>
                    <a:pt x="260" y="598"/>
                  </a:lnTo>
                  <a:lnTo>
                    <a:pt x="228" y="590"/>
                  </a:lnTo>
                  <a:lnTo>
                    <a:pt x="198" y="580"/>
                  </a:lnTo>
                  <a:lnTo>
                    <a:pt x="170" y="568"/>
                  </a:lnTo>
                  <a:lnTo>
                    <a:pt x="144" y="552"/>
                  </a:lnTo>
                  <a:lnTo>
                    <a:pt x="118" y="534"/>
                  </a:lnTo>
                  <a:lnTo>
                    <a:pt x="96" y="516"/>
                  </a:lnTo>
                  <a:lnTo>
                    <a:pt x="74" y="494"/>
                  </a:lnTo>
                  <a:lnTo>
                    <a:pt x="56" y="470"/>
                  </a:lnTo>
                  <a:lnTo>
                    <a:pt x="40" y="446"/>
                  </a:lnTo>
                  <a:lnTo>
                    <a:pt x="26" y="420"/>
                  </a:lnTo>
                  <a:lnTo>
                    <a:pt x="16" y="392"/>
                  </a:lnTo>
                  <a:lnTo>
                    <a:pt x="8" y="362"/>
                  </a:lnTo>
                  <a:lnTo>
                    <a:pt x="2" y="332"/>
                  </a:lnTo>
                  <a:lnTo>
                    <a:pt x="0" y="302"/>
                  </a:lnTo>
                  <a:lnTo>
                    <a:pt x="0" y="302"/>
                  </a:lnTo>
                  <a:lnTo>
                    <a:pt x="2" y="270"/>
                  </a:lnTo>
                  <a:lnTo>
                    <a:pt x="8" y="240"/>
                  </a:lnTo>
                  <a:lnTo>
                    <a:pt x="16" y="212"/>
                  </a:lnTo>
                  <a:lnTo>
                    <a:pt x="26" y="184"/>
                  </a:lnTo>
                  <a:lnTo>
                    <a:pt x="40" y="158"/>
                  </a:lnTo>
                  <a:lnTo>
                    <a:pt x="56" y="132"/>
                  </a:lnTo>
                  <a:lnTo>
                    <a:pt x="74" y="110"/>
                  </a:lnTo>
                  <a:lnTo>
                    <a:pt x="96" y="88"/>
                  </a:lnTo>
                  <a:lnTo>
                    <a:pt x="118" y="68"/>
                  </a:lnTo>
                  <a:lnTo>
                    <a:pt x="144" y="52"/>
                  </a:lnTo>
                  <a:lnTo>
                    <a:pt x="170" y="36"/>
                  </a:lnTo>
                  <a:lnTo>
                    <a:pt x="198" y="24"/>
                  </a:lnTo>
                  <a:lnTo>
                    <a:pt x="228" y="14"/>
                  </a:lnTo>
                  <a:lnTo>
                    <a:pt x="260" y="6"/>
                  </a:lnTo>
                  <a:lnTo>
                    <a:pt x="292" y="2"/>
                  </a:lnTo>
                  <a:lnTo>
                    <a:pt x="326" y="0"/>
                  </a:lnTo>
                </a:path>
              </a:pathLst>
            </a:custGeom>
            <a:noFill/>
            <a:ln w="2921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išlíďê">
              <a:extLst>
                <a:ext uri="{FF2B5EF4-FFF2-40B4-BE49-F238E27FC236}">
                  <a16:creationId xmlns:a16="http://schemas.microsoft.com/office/drawing/2014/main" id="{1B14D461-D36D-49C4-8287-C43A9AA3DB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941898" y="3697818"/>
              <a:ext cx="2992211" cy="0"/>
            </a:xfrm>
            <a:prstGeom prst="line">
              <a:avLst/>
            </a:prstGeom>
            <a:noFill/>
            <a:ln w="29210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iṧļiḍe">
              <a:extLst>
                <a:ext uri="{FF2B5EF4-FFF2-40B4-BE49-F238E27FC236}">
                  <a16:creationId xmlns:a16="http://schemas.microsoft.com/office/drawing/2014/main" id="{90FA051C-541E-45FE-9F8F-8EE698632A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928549" y="4835655"/>
              <a:ext cx="4402231" cy="0"/>
            </a:xfrm>
            <a:prstGeom prst="line">
              <a:avLst/>
            </a:prstGeom>
            <a:noFill/>
            <a:ln w="2921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îṥ1îďé">
              <a:extLst>
                <a:ext uri="{FF2B5EF4-FFF2-40B4-BE49-F238E27FC236}">
                  <a16:creationId xmlns:a16="http://schemas.microsoft.com/office/drawing/2014/main" id="{0737BEB8-680A-4C06-927B-D62C5971847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34107" y="3697818"/>
              <a:ext cx="2345336" cy="0"/>
            </a:xfrm>
            <a:prstGeom prst="line">
              <a:avLst/>
            </a:prstGeom>
            <a:noFill/>
            <a:ln w="29210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íŝlíde">
              <a:extLst>
                <a:ext uri="{FF2B5EF4-FFF2-40B4-BE49-F238E27FC236}">
                  <a16:creationId xmlns:a16="http://schemas.microsoft.com/office/drawing/2014/main" id="{5D140619-A71C-4E39-BD97-DC871704BC31}"/>
                </a:ext>
              </a:extLst>
            </p:cNvPr>
            <p:cNvSpPr/>
            <p:nvPr/>
          </p:nvSpPr>
          <p:spPr bwMode="auto">
            <a:xfrm>
              <a:off x="2252470" y="2412362"/>
              <a:ext cx="268992" cy="3038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îṡļíďê">
              <a:extLst>
                <a:ext uri="{FF2B5EF4-FFF2-40B4-BE49-F238E27FC236}">
                  <a16:creationId xmlns:a16="http://schemas.microsoft.com/office/drawing/2014/main" id="{34868DA1-8DA5-49EB-9662-BD2A918D4974}"/>
                </a:ext>
              </a:extLst>
            </p:cNvPr>
            <p:cNvSpPr/>
            <p:nvPr/>
          </p:nvSpPr>
          <p:spPr bwMode="auto">
            <a:xfrm>
              <a:off x="5018362" y="4679741"/>
              <a:ext cx="298557" cy="2985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íşļïḓé">
              <a:extLst>
                <a:ext uri="{FF2B5EF4-FFF2-40B4-BE49-F238E27FC236}">
                  <a16:creationId xmlns:a16="http://schemas.microsoft.com/office/drawing/2014/main" id="{99DC5D09-7A4F-45B3-8E91-5FFFF85FA8BB}"/>
                </a:ext>
              </a:extLst>
            </p:cNvPr>
            <p:cNvSpPr/>
            <p:nvPr/>
          </p:nvSpPr>
          <p:spPr bwMode="auto">
            <a:xfrm>
              <a:off x="8407181" y="2401755"/>
              <a:ext cx="298557" cy="2985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íṣḷiḓé">
              <a:extLst>
                <a:ext uri="{FF2B5EF4-FFF2-40B4-BE49-F238E27FC236}">
                  <a16:creationId xmlns:a16="http://schemas.microsoft.com/office/drawing/2014/main" id="{081AF21F-BB79-43B8-9A38-C833C4DD439E}"/>
                </a:ext>
              </a:extLst>
            </p:cNvPr>
            <p:cNvSpPr/>
            <p:nvPr/>
          </p:nvSpPr>
          <p:spPr bwMode="auto">
            <a:xfrm>
              <a:off x="9757136" y="4678155"/>
              <a:ext cx="298557" cy="2985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îṧḷiďé">
              <a:extLst>
                <a:ext uri="{FF2B5EF4-FFF2-40B4-BE49-F238E27FC236}">
                  <a16:creationId xmlns:a16="http://schemas.microsoft.com/office/drawing/2014/main" id="{DC8ED244-2C3B-4882-A6DD-7FEC2613D26F}"/>
                </a:ext>
              </a:extLst>
            </p:cNvPr>
            <p:cNvSpPr/>
            <p:nvPr/>
          </p:nvSpPr>
          <p:spPr bwMode="auto">
            <a:xfrm>
              <a:off x="4645504" y="2508564"/>
              <a:ext cx="106154" cy="1061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íŝḷíde">
              <a:extLst>
                <a:ext uri="{FF2B5EF4-FFF2-40B4-BE49-F238E27FC236}">
                  <a16:creationId xmlns:a16="http://schemas.microsoft.com/office/drawing/2014/main" id="{CD42F780-735F-47BF-BC45-84742DC98206}"/>
                </a:ext>
              </a:extLst>
            </p:cNvPr>
            <p:cNvSpPr/>
            <p:nvPr/>
          </p:nvSpPr>
          <p:spPr bwMode="auto">
            <a:xfrm>
              <a:off x="8196342" y="3636448"/>
              <a:ext cx="107814" cy="1078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iṡlïḋê">
              <a:extLst>
                <a:ext uri="{FF2B5EF4-FFF2-40B4-BE49-F238E27FC236}">
                  <a16:creationId xmlns:a16="http://schemas.microsoft.com/office/drawing/2014/main" id="{C9C27025-F766-422B-8AED-CFD36DFC12FE}"/>
                </a:ext>
              </a:extLst>
            </p:cNvPr>
            <p:cNvSpPr/>
            <p:nvPr/>
          </p:nvSpPr>
          <p:spPr bwMode="auto">
            <a:xfrm>
              <a:off x="9859274" y="4782578"/>
              <a:ext cx="106154" cy="1061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îṥḷíde">
              <a:extLst>
                <a:ext uri="{FF2B5EF4-FFF2-40B4-BE49-F238E27FC236}">
                  <a16:creationId xmlns:a16="http://schemas.microsoft.com/office/drawing/2014/main" id="{0F22ABDE-65F1-487B-BD31-77A7AEEAE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6319" y="2561640"/>
              <a:ext cx="520817" cy="1136178"/>
            </a:xfrm>
            <a:custGeom>
              <a:avLst/>
              <a:gdLst>
                <a:gd name="T0" fmla="*/ 0 w 324"/>
                <a:gd name="T1" fmla="*/ 0 h 604"/>
                <a:gd name="T2" fmla="*/ 0 w 324"/>
                <a:gd name="T3" fmla="*/ 0 h 604"/>
                <a:gd name="T4" fmla="*/ 34 w 324"/>
                <a:gd name="T5" fmla="*/ 2 h 604"/>
                <a:gd name="T6" fmla="*/ 66 w 324"/>
                <a:gd name="T7" fmla="*/ 6 h 604"/>
                <a:gd name="T8" fmla="*/ 96 w 324"/>
                <a:gd name="T9" fmla="*/ 14 h 604"/>
                <a:gd name="T10" fmla="*/ 126 w 324"/>
                <a:gd name="T11" fmla="*/ 24 h 604"/>
                <a:gd name="T12" fmla="*/ 154 w 324"/>
                <a:gd name="T13" fmla="*/ 36 h 604"/>
                <a:gd name="T14" fmla="*/ 182 w 324"/>
                <a:gd name="T15" fmla="*/ 52 h 604"/>
                <a:gd name="T16" fmla="*/ 206 w 324"/>
                <a:gd name="T17" fmla="*/ 70 h 604"/>
                <a:gd name="T18" fmla="*/ 230 w 324"/>
                <a:gd name="T19" fmla="*/ 88 h 604"/>
                <a:gd name="T20" fmla="*/ 250 w 324"/>
                <a:gd name="T21" fmla="*/ 110 h 604"/>
                <a:gd name="T22" fmla="*/ 270 w 324"/>
                <a:gd name="T23" fmla="*/ 134 h 604"/>
                <a:gd name="T24" fmla="*/ 286 w 324"/>
                <a:gd name="T25" fmla="*/ 158 h 604"/>
                <a:gd name="T26" fmla="*/ 300 w 324"/>
                <a:gd name="T27" fmla="*/ 184 h 604"/>
                <a:gd name="T28" fmla="*/ 310 w 324"/>
                <a:gd name="T29" fmla="*/ 212 h 604"/>
                <a:gd name="T30" fmla="*/ 318 w 324"/>
                <a:gd name="T31" fmla="*/ 242 h 604"/>
                <a:gd name="T32" fmla="*/ 324 w 324"/>
                <a:gd name="T33" fmla="*/ 272 h 604"/>
                <a:gd name="T34" fmla="*/ 324 w 324"/>
                <a:gd name="T35" fmla="*/ 302 h 604"/>
                <a:gd name="T36" fmla="*/ 324 w 324"/>
                <a:gd name="T37" fmla="*/ 302 h 604"/>
                <a:gd name="T38" fmla="*/ 324 w 324"/>
                <a:gd name="T39" fmla="*/ 332 h 604"/>
                <a:gd name="T40" fmla="*/ 318 w 324"/>
                <a:gd name="T41" fmla="*/ 362 h 604"/>
                <a:gd name="T42" fmla="*/ 310 w 324"/>
                <a:gd name="T43" fmla="*/ 392 h 604"/>
                <a:gd name="T44" fmla="*/ 300 w 324"/>
                <a:gd name="T45" fmla="*/ 420 h 604"/>
                <a:gd name="T46" fmla="*/ 286 w 324"/>
                <a:gd name="T47" fmla="*/ 446 h 604"/>
                <a:gd name="T48" fmla="*/ 270 w 324"/>
                <a:gd name="T49" fmla="*/ 470 h 604"/>
                <a:gd name="T50" fmla="*/ 250 w 324"/>
                <a:gd name="T51" fmla="*/ 494 h 604"/>
                <a:gd name="T52" fmla="*/ 230 w 324"/>
                <a:gd name="T53" fmla="*/ 516 h 604"/>
                <a:gd name="T54" fmla="*/ 206 w 324"/>
                <a:gd name="T55" fmla="*/ 534 h 604"/>
                <a:gd name="T56" fmla="*/ 182 w 324"/>
                <a:gd name="T57" fmla="*/ 552 h 604"/>
                <a:gd name="T58" fmla="*/ 154 w 324"/>
                <a:gd name="T59" fmla="*/ 568 h 604"/>
                <a:gd name="T60" fmla="*/ 126 w 324"/>
                <a:gd name="T61" fmla="*/ 580 h 604"/>
                <a:gd name="T62" fmla="*/ 96 w 324"/>
                <a:gd name="T63" fmla="*/ 590 h 604"/>
                <a:gd name="T64" fmla="*/ 66 w 324"/>
                <a:gd name="T65" fmla="*/ 598 h 604"/>
                <a:gd name="T66" fmla="*/ 34 w 324"/>
                <a:gd name="T67" fmla="*/ 602 h 604"/>
                <a:gd name="T68" fmla="*/ 0 w 324"/>
                <a:gd name="T69" fmla="*/ 6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24" h="604">
                  <a:moveTo>
                    <a:pt x="0" y="0"/>
                  </a:moveTo>
                  <a:lnTo>
                    <a:pt x="0" y="0"/>
                  </a:lnTo>
                  <a:lnTo>
                    <a:pt x="34" y="2"/>
                  </a:lnTo>
                  <a:lnTo>
                    <a:pt x="66" y="6"/>
                  </a:lnTo>
                  <a:lnTo>
                    <a:pt x="96" y="14"/>
                  </a:lnTo>
                  <a:lnTo>
                    <a:pt x="126" y="24"/>
                  </a:lnTo>
                  <a:lnTo>
                    <a:pt x="154" y="36"/>
                  </a:lnTo>
                  <a:lnTo>
                    <a:pt x="182" y="52"/>
                  </a:lnTo>
                  <a:lnTo>
                    <a:pt x="206" y="70"/>
                  </a:lnTo>
                  <a:lnTo>
                    <a:pt x="230" y="88"/>
                  </a:lnTo>
                  <a:lnTo>
                    <a:pt x="250" y="110"/>
                  </a:lnTo>
                  <a:lnTo>
                    <a:pt x="270" y="134"/>
                  </a:lnTo>
                  <a:lnTo>
                    <a:pt x="286" y="158"/>
                  </a:lnTo>
                  <a:lnTo>
                    <a:pt x="300" y="184"/>
                  </a:lnTo>
                  <a:lnTo>
                    <a:pt x="310" y="212"/>
                  </a:lnTo>
                  <a:lnTo>
                    <a:pt x="318" y="242"/>
                  </a:lnTo>
                  <a:lnTo>
                    <a:pt x="324" y="272"/>
                  </a:lnTo>
                  <a:lnTo>
                    <a:pt x="324" y="302"/>
                  </a:lnTo>
                  <a:lnTo>
                    <a:pt x="324" y="302"/>
                  </a:lnTo>
                  <a:lnTo>
                    <a:pt x="324" y="332"/>
                  </a:lnTo>
                  <a:lnTo>
                    <a:pt x="318" y="362"/>
                  </a:lnTo>
                  <a:lnTo>
                    <a:pt x="310" y="392"/>
                  </a:lnTo>
                  <a:lnTo>
                    <a:pt x="300" y="420"/>
                  </a:lnTo>
                  <a:lnTo>
                    <a:pt x="286" y="446"/>
                  </a:lnTo>
                  <a:lnTo>
                    <a:pt x="270" y="470"/>
                  </a:lnTo>
                  <a:lnTo>
                    <a:pt x="250" y="494"/>
                  </a:lnTo>
                  <a:lnTo>
                    <a:pt x="230" y="516"/>
                  </a:lnTo>
                  <a:lnTo>
                    <a:pt x="206" y="534"/>
                  </a:lnTo>
                  <a:lnTo>
                    <a:pt x="182" y="552"/>
                  </a:lnTo>
                  <a:lnTo>
                    <a:pt x="154" y="568"/>
                  </a:lnTo>
                  <a:lnTo>
                    <a:pt x="126" y="580"/>
                  </a:lnTo>
                  <a:lnTo>
                    <a:pt x="96" y="590"/>
                  </a:lnTo>
                  <a:lnTo>
                    <a:pt x="66" y="598"/>
                  </a:lnTo>
                  <a:lnTo>
                    <a:pt x="34" y="602"/>
                  </a:lnTo>
                  <a:lnTo>
                    <a:pt x="0" y="604"/>
                  </a:lnTo>
                </a:path>
              </a:pathLst>
            </a:custGeom>
            <a:noFill/>
            <a:ln w="29210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îŝliḋe">
            <a:extLst>
              <a:ext uri="{FF2B5EF4-FFF2-40B4-BE49-F238E27FC236}">
                <a16:creationId xmlns:a16="http://schemas.microsoft.com/office/drawing/2014/main" id="{D541AA37-39A4-472C-A62A-2EDAFBEEA6D1}"/>
              </a:ext>
            </a:extLst>
          </p:cNvPr>
          <p:cNvGrpSpPr/>
          <p:nvPr/>
        </p:nvGrpSpPr>
        <p:grpSpPr>
          <a:xfrm rot="7377629">
            <a:off x="-84962" y="2136680"/>
            <a:ext cx="1031632" cy="956077"/>
            <a:chOff x="811876" y="3094925"/>
            <a:chExt cx="1690688" cy="1665287"/>
          </a:xfrm>
        </p:grpSpPr>
        <p:sp>
          <p:nvSpPr>
            <p:cNvPr id="35" name="ïṩliḋè">
              <a:extLst>
                <a:ext uri="{FF2B5EF4-FFF2-40B4-BE49-F238E27FC236}">
                  <a16:creationId xmlns:a16="http://schemas.microsoft.com/office/drawing/2014/main" id="{89D072AC-3EE0-4AD2-8664-0F476C972D4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11876" y="3099687"/>
              <a:ext cx="1690688" cy="1660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ïṧlíḍê">
              <a:extLst>
                <a:ext uri="{FF2B5EF4-FFF2-40B4-BE49-F238E27FC236}">
                  <a16:creationId xmlns:a16="http://schemas.microsoft.com/office/drawing/2014/main" id="{60F49632-329C-4D71-81B2-8849132751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2314" y="4282375"/>
              <a:ext cx="492125" cy="209550"/>
            </a:xfrm>
            <a:custGeom>
              <a:avLst/>
              <a:gdLst>
                <a:gd name="T0" fmla="*/ 0 w 234"/>
                <a:gd name="T1" fmla="*/ 0 h 104"/>
                <a:gd name="T2" fmla="*/ 62 w 234"/>
                <a:gd name="T3" fmla="*/ 104 h 104"/>
                <a:gd name="T4" fmla="*/ 234 w 234"/>
                <a:gd name="T5" fmla="*/ 62 h 104"/>
                <a:gd name="T6" fmla="*/ 218 w 234"/>
                <a:gd name="T7" fmla="*/ 35 h 104"/>
                <a:gd name="T8" fmla="*/ 194 w 234"/>
                <a:gd name="T9" fmla="*/ 11 h 104"/>
                <a:gd name="T10" fmla="*/ 161 w 234"/>
                <a:gd name="T11" fmla="*/ 2 h 104"/>
                <a:gd name="T12" fmla="*/ 0 w 234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4" h="104">
                  <a:moveTo>
                    <a:pt x="0" y="0"/>
                  </a:moveTo>
                  <a:cubicBezTo>
                    <a:pt x="62" y="104"/>
                    <a:pt x="62" y="104"/>
                    <a:pt x="62" y="104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18" y="35"/>
                    <a:pt x="218" y="35"/>
                    <a:pt x="218" y="35"/>
                  </a:cubicBezTo>
                  <a:cubicBezTo>
                    <a:pt x="213" y="25"/>
                    <a:pt x="205" y="17"/>
                    <a:pt x="194" y="11"/>
                  </a:cubicBezTo>
                  <a:cubicBezTo>
                    <a:pt x="184" y="5"/>
                    <a:pt x="172" y="2"/>
                    <a:pt x="161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îSľîdê">
              <a:extLst>
                <a:ext uri="{FF2B5EF4-FFF2-40B4-BE49-F238E27FC236}">
                  <a16:creationId xmlns:a16="http://schemas.microsoft.com/office/drawing/2014/main" id="{70130167-E882-45E4-A11C-FC7DD11D6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2489" y="4464937"/>
              <a:ext cx="122238" cy="26988"/>
            </a:xfrm>
            <a:custGeom>
              <a:avLst/>
              <a:gdLst>
                <a:gd name="T0" fmla="*/ 77 w 77"/>
                <a:gd name="T1" fmla="*/ 0 h 17"/>
                <a:gd name="T2" fmla="*/ 0 w 77"/>
                <a:gd name="T3" fmla="*/ 17 h 17"/>
                <a:gd name="T4" fmla="*/ 77 w 77"/>
                <a:gd name="T5" fmla="*/ 0 h 17"/>
                <a:gd name="T6" fmla="*/ 77 w 77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17">
                  <a:moveTo>
                    <a:pt x="77" y="0"/>
                  </a:moveTo>
                  <a:lnTo>
                    <a:pt x="0" y="17"/>
                  </a:lnTo>
                  <a:lnTo>
                    <a:pt x="77" y="0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D9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ïŝlïďe">
              <a:extLst>
                <a:ext uri="{FF2B5EF4-FFF2-40B4-BE49-F238E27FC236}">
                  <a16:creationId xmlns:a16="http://schemas.microsoft.com/office/drawing/2014/main" id="{65A9DF3E-F4C5-480F-BC46-EB2BFA0887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2489" y="4464937"/>
              <a:ext cx="122238" cy="26988"/>
            </a:xfrm>
            <a:custGeom>
              <a:avLst/>
              <a:gdLst>
                <a:gd name="T0" fmla="*/ 77 w 77"/>
                <a:gd name="T1" fmla="*/ 0 h 17"/>
                <a:gd name="T2" fmla="*/ 0 w 77"/>
                <a:gd name="T3" fmla="*/ 17 h 17"/>
                <a:gd name="T4" fmla="*/ 77 w 77"/>
                <a:gd name="T5" fmla="*/ 0 h 17"/>
                <a:gd name="T6" fmla="*/ 77 w 77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17">
                  <a:moveTo>
                    <a:pt x="77" y="0"/>
                  </a:moveTo>
                  <a:lnTo>
                    <a:pt x="0" y="17"/>
                  </a:lnTo>
                  <a:lnTo>
                    <a:pt x="77" y="0"/>
                  </a:lnTo>
                  <a:lnTo>
                    <a:pt x="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îsļíḑe">
              <a:extLst>
                <a:ext uri="{FF2B5EF4-FFF2-40B4-BE49-F238E27FC236}">
                  <a16:creationId xmlns:a16="http://schemas.microsoft.com/office/drawing/2014/main" id="{A893D2A7-E46A-481B-AFF0-14EACCE86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101" y="4282375"/>
              <a:ext cx="306388" cy="476250"/>
            </a:xfrm>
            <a:custGeom>
              <a:avLst/>
              <a:gdLst>
                <a:gd name="T0" fmla="*/ 84 w 146"/>
                <a:gd name="T1" fmla="*/ 0 h 235"/>
                <a:gd name="T2" fmla="*/ 146 w 146"/>
                <a:gd name="T3" fmla="*/ 104 h 235"/>
                <a:gd name="T4" fmla="*/ 26 w 146"/>
                <a:gd name="T5" fmla="*/ 235 h 235"/>
                <a:gd name="T6" fmla="*/ 10 w 146"/>
                <a:gd name="T7" fmla="*/ 208 h 235"/>
                <a:gd name="T8" fmla="*/ 0 w 146"/>
                <a:gd name="T9" fmla="*/ 175 h 235"/>
                <a:gd name="T10" fmla="*/ 8 w 146"/>
                <a:gd name="T11" fmla="*/ 141 h 235"/>
                <a:gd name="T12" fmla="*/ 84 w 146"/>
                <a:gd name="T13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6" h="235">
                  <a:moveTo>
                    <a:pt x="84" y="0"/>
                  </a:moveTo>
                  <a:cubicBezTo>
                    <a:pt x="146" y="104"/>
                    <a:pt x="146" y="104"/>
                    <a:pt x="146" y="104"/>
                  </a:cubicBezTo>
                  <a:cubicBezTo>
                    <a:pt x="26" y="235"/>
                    <a:pt x="26" y="235"/>
                    <a:pt x="26" y="235"/>
                  </a:cubicBezTo>
                  <a:cubicBezTo>
                    <a:pt x="10" y="208"/>
                    <a:pt x="10" y="208"/>
                    <a:pt x="10" y="208"/>
                  </a:cubicBezTo>
                  <a:cubicBezTo>
                    <a:pt x="4" y="198"/>
                    <a:pt x="1" y="187"/>
                    <a:pt x="0" y="175"/>
                  </a:cubicBezTo>
                  <a:cubicBezTo>
                    <a:pt x="0" y="163"/>
                    <a:pt x="3" y="151"/>
                    <a:pt x="8" y="141"/>
                  </a:cubicBezTo>
                  <a:cubicBezTo>
                    <a:pt x="84" y="0"/>
                    <a:pt x="84" y="0"/>
                    <a:pt x="8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isḻiḍè">
              <a:extLst>
                <a:ext uri="{FF2B5EF4-FFF2-40B4-BE49-F238E27FC236}">
                  <a16:creationId xmlns:a16="http://schemas.microsoft.com/office/drawing/2014/main" id="{23E79774-D3EC-4619-9F77-172CD953D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64" y="4491925"/>
              <a:ext cx="22225" cy="25400"/>
            </a:xfrm>
            <a:custGeom>
              <a:avLst/>
              <a:gdLst>
                <a:gd name="T0" fmla="*/ 14 w 14"/>
                <a:gd name="T1" fmla="*/ 0 h 16"/>
                <a:gd name="T2" fmla="*/ 0 w 14"/>
                <a:gd name="T3" fmla="*/ 16 h 16"/>
                <a:gd name="T4" fmla="*/ 0 w 14"/>
                <a:gd name="T5" fmla="*/ 16 h 16"/>
                <a:gd name="T6" fmla="*/ 14 w 1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6">
                  <a:moveTo>
                    <a:pt x="14" y="0"/>
                  </a:moveTo>
                  <a:lnTo>
                    <a:pt x="0" y="16"/>
                  </a:lnTo>
                  <a:lnTo>
                    <a:pt x="0" y="1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îṣlíḍè">
              <a:extLst>
                <a:ext uri="{FF2B5EF4-FFF2-40B4-BE49-F238E27FC236}">
                  <a16:creationId xmlns:a16="http://schemas.microsoft.com/office/drawing/2014/main" id="{0453D244-7150-4C05-A6E7-EA3C80EE8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64" y="4491925"/>
              <a:ext cx="22225" cy="25400"/>
            </a:xfrm>
            <a:custGeom>
              <a:avLst/>
              <a:gdLst>
                <a:gd name="T0" fmla="*/ 14 w 14"/>
                <a:gd name="T1" fmla="*/ 0 h 16"/>
                <a:gd name="T2" fmla="*/ 0 w 14"/>
                <a:gd name="T3" fmla="*/ 16 h 16"/>
                <a:gd name="T4" fmla="*/ 0 w 14"/>
                <a:gd name="T5" fmla="*/ 16 h 16"/>
                <a:gd name="T6" fmla="*/ 14 w 1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6">
                  <a:moveTo>
                    <a:pt x="14" y="0"/>
                  </a:moveTo>
                  <a:lnTo>
                    <a:pt x="0" y="16"/>
                  </a:lnTo>
                  <a:lnTo>
                    <a:pt x="0" y="16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ï$lïḋé">
              <a:extLst>
                <a:ext uri="{FF2B5EF4-FFF2-40B4-BE49-F238E27FC236}">
                  <a16:creationId xmlns:a16="http://schemas.microsoft.com/office/drawing/2014/main" id="{A2E24724-A13C-46BE-8F1C-E9264C077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939" y="3207637"/>
              <a:ext cx="714375" cy="976313"/>
            </a:xfrm>
            <a:custGeom>
              <a:avLst/>
              <a:gdLst>
                <a:gd name="T0" fmla="*/ 450 w 450"/>
                <a:gd name="T1" fmla="*/ 551 h 615"/>
                <a:gd name="T2" fmla="*/ 338 w 450"/>
                <a:gd name="T3" fmla="*/ 615 h 615"/>
                <a:gd name="T4" fmla="*/ 0 w 450"/>
                <a:gd name="T5" fmla="*/ 62 h 615"/>
                <a:gd name="T6" fmla="*/ 111 w 450"/>
                <a:gd name="T7" fmla="*/ 0 h 615"/>
                <a:gd name="T8" fmla="*/ 450 w 450"/>
                <a:gd name="T9" fmla="*/ 551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0" h="615">
                  <a:moveTo>
                    <a:pt x="450" y="551"/>
                  </a:moveTo>
                  <a:lnTo>
                    <a:pt x="338" y="615"/>
                  </a:lnTo>
                  <a:lnTo>
                    <a:pt x="0" y="62"/>
                  </a:lnTo>
                  <a:lnTo>
                    <a:pt x="111" y="0"/>
                  </a:lnTo>
                  <a:lnTo>
                    <a:pt x="450" y="5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ïṧlíďê">
              <a:extLst>
                <a:ext uri="{FF2B5EF4-FFF2-40B4-BE49-F238E27FC236}">
                  <a16:creationId xmlns:a16="http://schemas.microsoft.com/office/drawing/2014/main" id="{9BC747B2-44FF-42F9-AAF3-79603C1BE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939" y="3207637"/>
              <a:ext cx="714375" cy="976313"/>
            </a:xfrm>
            <a:custGeom>
              <a:avLst/>
              <a:gdLst>
                <a:gd name="T0" fmla="*/ 450 w 450"/>
                <a:gd name="T1" fmla="*/ 551 h 615"/>
                <a:gd name="T2" fmla="*/ 338 w 450"/>
                <a:gd name="T3" fmla="*/ 615 h 615"/>
                <a:gd name="T4" fmla="*/ 0 w 450"/>
                <a:gd name="T5" fmla="*/ 62 h 615"/>
                <a:gd name="T6" fmla="*/ 111 w 450"/>
                <a:gd name="T7" fmla="*/ 0 h 615"/>
                <a:gd name="T8" fmla="*/ 450 w 450"/>
                <a:gd name="T9" fmla="*/ 551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0" h="615">
                  <a:moveTo>
                    <a:pt x="450" y="551"/>
                  </a:moveTo>
                  <a:lnTo>
                    <a:pt x="338" y="615"/>
                  </a:lnTo>
                  <a:lnTo>
                    <a:pt x="0" y="62"/>
                  </a:lnTo>
                  <a:lnTo>
                    <a:pt x="111" y="0"/>
                  </a:lnTo>
                  <a:lnTo>
                    <a:pt x="450" y="5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iSļiḑe">
              <a:extLst>
                <a:ext uri="{FF2B5EF4-FFF2-40B4-BE49-F238E27FC236}">
                  <a16:creationId xmlns:a16="http://schemas.microsoft.com/office/drawing/2014/main" id="{261F266F-8C29-4A87-8FC1-4EDC5C9392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489" y="3094925"/>
              <a:ext cx="265113" cy="323850"/>
            </a:xfrm>
            <a:custGeom>
              <a:avLst/>
              <a:gdLst>
                <a:gd name="T0" fmla="*/ 17 w 126"/>
                <a:gd name="T1" fmla="*/ 1 h 159"/>
                <a:gd name="T2" fmla="*/ 21 w 126"/>
                <a:gd name="T3" fmla="*/ 104 h 159"/>
                <a:gd name="T4" fmla="*/ 109 w 126"/>
                <a:gd name="T5" fmla="*/ 158 h 159"/>
                <a:gd name="T6" fmla="*/ 105 w 126"/>
                <a:gd name="T7" fmla="*/ 55 h 159"/>
                <a:gd name="T8" fmla="*/ 17 w 126"/>
                <a:gd name="T9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59">
                  <a:moveTo>
                    <a:pt x="17" y="1"/>
                  </a:moveTo>
                  <a:cubicBezTo>
                    <a:pt x="0" y="30"/>
                    <a:pt x="0" y="70"/>
                    <a:pt x="21" y="104"/>
                  </a:cubicBezTo>
                  <a:cubicBezTo>
                    <a:pt x="41" y="139"/>
                    <a:pt x="76" y="159"/>
                    <a:pt x="109" y="158"/>
                  </a:cubicBezTo>
                  <a:cubicBezTo>
                    <a:pt x="126" y="129"/>
                    <a:pt x="126" y="89"/>
                    <a:pt x="105" y="55"/>
                  </a:cubicBezTo>
                  <a:cubicBezTo>
                    <a:pt x="85" y="20"/>
                    <a:pt x="50" y="0"/>
                    <a:pt x="17" y="1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ïŝliḍè">
              <a:extLst>
                <a:ext uri="{FF2B5EF4-FFF2-40B4-BE49-F238E27FC236}">
                  <a16:creationId xmlns:a16="http://schemas.microsoft.com/office/drawing/2014/main" id="{8290406A-5154-4490-B76F-F5509DA52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1326" y="3823587"/>
              <a:ext cx="384175" cy="620713"/>
            </a:xfrm>
            <a:custGeom>
              <a:avLst/>
              <a:gdLst>
                <a:gd name="T0" fmla="*/ 49 w 183"/>
                <a:gd name="T1" fmla="*/ 178 h 306"/>
                <a:gd name="T2" fmla="*/ 182 w 183"/>
                <a:gd name="T3" fmla="*/ 306 h 306"/>
                <a:gd name="T4" fmla="*/ 134 w 183"/>
                <a:gd name="T5" fmla="*/ 128 h 306"/>
                <a:gd name="T6" fmla="*/ 1 w 183"/>
                <a:gd name="T7" fmla="*/ 0 h 306"/>
                <a:gd name="T8" fmla="*/ 49 w 183"/>
                <a:gd name="T9" fmla="*/ 17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06">
                  <a:moveTo>
                    <a:pt x="49" y="178"/>
                  </a:moveTo>
                  <a:cubicBezTo>
                    <a:pt x="83" y="235"/>
                    <a:pt x="129" y="278"/>
                    <a:pt x="182" y="306"/>
                  </a:cubicBezTo>
                  <a:cubicBezTo>
                    <a:pt x="183" y="247"/>
                    <a:pt x="167" y="185"/>
                    <a:pt x="134" y="128"/>
                  </a:cubicBezTo>
                  <a:cubicBezTo>
                    <a:pt x="100" y="71"/>
                    <a:pt x="53" y="28"/>
                    <a:pt x="1" y="0"/>
                  </a:cubicBezTo>
                  <a:cubicBezTo>
                    <a:pt x="0" y="59"/>
                    <a:pt x="16" y="121"/>
                    <a:pt x="49" y="178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ïṣļïďè">
              <a:extLst>
                <a:ext uri="{FF2B5EF4-FFF2-40B4-BE49-F238E27FC236}">
                  <a16:creationId xmlns:a16="http://schemas.microsoft.com/office/drawing/2014/main" id="{995EB276-ADD1-465A-BA43-301411840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9614" y="4239512"/>
              <a:ext cx="114300" cy="204788"/>
            </a:xfrm>
            <a:custGeom>
              <a:avLst/>
              <a:gdLst>
                <a:gd name="T0" fmla="*/ 3 w 54"/>
                <a:gd name="T1" fmla="*/ 0 h 101"/>
                <a:gd name="T2" fmla="*/ 0 w 54"/>
                <a:gd name="T3" fmla="*/ 10 h 101"/>
                <a:gd name="T4" fmla="*/ 54 w 54"/>
                <a:gd name="T5" fmla="*/ 101 h 101"/>
                <a:gd name="T6" fmla="*/ 42 w 54"/>
                <a:gd name="T7" fmla="*/ 10 h 101"/>
                <a:gd name="T8" fmla="*/ 3 w 54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01">
                  <a:moveTo>
                    <a:pt x="3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54" y="71"/>
                    <a:pt x="50" y="40"/>
                    <a:pt x="42" y="1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D9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ïṡliďê">
              <a:extLst>
                <a:ext uri="{FF2B5EF4-FFF2-40B4-BE49-F238E27FC236}">
                  <a16:creationId xmlns:a16="http://schemas.microsoft.com/office/drawing/2014/main" id="{7A9A272B-ACFD-4AD5-B6F8-367142BAC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7414" y="3421950"/>
              <a:ext cx="117475" cy="74613"/>
            </a:xfrm>
            <a:custGeom>
              <a:avLst/>
              <a:gdLst>
                <a:gd name="T0" fmla="*/ 55 w 56"/>
                <a:gd name="T1" fmla="*/ 4 h 37"/>
                <a:gd name="T2" fmla="*/ 49 w 56"/>
                <a:gd name="T3" fmla="*/ 0 h 37"/>
                <a:gd name="T4" fmla="*/ 42 w 56"/>
                <a:gd name="T5" fmla="*/ 1 h 37"/>
                <a:gd name="T6" fmla="*/ 5 w 56"/>
                <a:gd name="T7" fmla="*/ 23 h 37"/>
                <a:gd name="T8" fmla="*/ 1 w 56"/>
                <a:gd name="T9" fmla="*/ 29 h 37"/>
                <a:gd name="T10" fmla="*/ 2 w 56"/>
                <a:gd name="T11" fmla="*/ 36 h 37"/>
                <a:gd name="T12" fmla="*/ 3 w 56"/>
                <a:gd name="T13" fmla="*/ 37 h 37"/>
                <a:gd name="T14" fmla="*/ 56 w 56"/>
                <a:gd name="T15" fmla="*/ 6 h 37"/>
                <a:gd name="T16" fmla="*/ 55 w 56"/>
                <a:gd name="T17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37">
                  <a:moveTo>
                    <a:pt x="55" y="4"/>
                  </a:moveTo>
                  <a:cubicBezTo>
                    <a:pt x="54" y="2"/>
                    <a:pt x="52" y="1"/>
                    <a:pt x="49" y="0"/>
                  </a:cubicBezTo>
                  <a:cubicBezTo>
                    <a:pt x="47" y="0"/>
                    <a:pt x="44" y="0"/>
                    <a:pt x="42" y="1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3" y="24"/>
                    <a:pt x="2" y="26"/>
                    <a:pt x="1" y="29"/>
                  </a:cubicBezTo>
                  <a:cubicBezTo>
                    <a:pt x="0" y="31"/>
                    <a:pt x="1" y="34"/>
                    <a:pt x="2" y="36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56" y="6"/>
                    <a:pt x="56" y="6"/>
                    <a:pt x="56" y="6"/>
                  </a:cubicBezTo>
                  <a:lnTo>
                    <a:pt x="55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ïŝḻïḍê">
              <a:extLst>
                <a:ext uri="{FF2B5EF4-FFF2-40B4-BE49-F238E27FC236}">
                  <a16:creationId xmlns:a16="http://schemas.microsoft.com/office/drawing/2014/main" id="{48D3CF57-2525-44E8-815E-CED4F4C1F1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3764" y="3434650"/>
              <a:ext cx="274638" cy="365125"/>
            </a:xfrm>
            <a:custGeom>
              <a:avLst/>
              <a:gdLst>
                <a:gd name="T0" fmla="*/ 86 w 131"/>
                <a:gd name="T1" fmla="*/ 57 h 180"/>
                <a:gd name="T2" fmla="*/ 53 w 131"/>
                <a:gd name="T3" fmla="*/ 0 h 180"/>
                <a:gd name="T4" fmla="*/ 0 w 131"/>
                <a:gd name="T5" fmla="*/ 31 h 180"/>
                <a:gd name="T6" fmla="*/ 33 w 131"/>
                <a:gd name="T7" fmla="*/ 88 h 180"/>
                <a:gd name="T8" fmla="*/ 102 w 131"/>
                <a:gd name="T9" fmla="*/ 176 h 180"/>
                <a:gd name="T10" fmla="*/ 105 w 131"/>
                <a:gd name="T11" fmla="*/ 179 h 180"/>
                <a:gd name="T12" fmla="*/ 107 w 131"/>
                <a:gd name="T13" fmla="*/ 180 h 180"/>
                <a:gd name="T14" fmla="*/ 109 w 131"/>
                <a:gd name="T15" fmla="*/ 179 h 180"/>
                <a:gd name="T16" fmla="*/ 129 w 131"/>
                <a:gd name="T17" fmla="*/ 167 h 180"/>
                <a:gd name="T18" fmla="*/ 131 w 131"/>
                <a:gd name="T19" fmla="*/ 165 h 180"/>
                <a:gd name="T20" fmla="*/ 131 w 131"/>
                <a:gd name="T21" fmla="*/ 163 h 180"/>
                <a:gd name="T22" fmla="*/ 130 w 131"/>
                <a:gd name="T23" fmla="*/ 159 h 180"/>
                <a:gd name="T24" fmla="*/ 86 w 131"/>
                <a:gd name="T25" fmla="*/ 5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0">
                  <a:moveTo>
                    <a:pt x="86" y="57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55" y="125"/>
                    <a:pt x="80" y="156"/>
                    <a:pt x="102" y="176"/>
                  </a:cubicBezTo>
                  <a:cubicBezTo>
                    <a:pt x="102" y="177"/>
                    <a:pt x="105" y="179"/>
                    <a:pt x="105" y="179"/>
                  </a:cubicBezTo>
                  <a:cubicBezTo>
                    <a:pt x="105" y="179"/>
                    <a:pt x="106" y="180"/>
                    <a:pt x="107" y="180"/>
                  </a:cubicBezTo>
                  <a:cubicBezTo>
                    <a:pt x="108" y="180"/>
                    <a:pt x="109" y="180"/>
                    <a:pt x="109" y="179"/>
                  </a:cubicBezTo>
                  <a:cubicBezTo>
                    <a:pt x="129" y="167"/>
                    <a:pt x="129" y="167"/>
                    <a:pt x="129" y="167"/>
                  </a:cubicBezTo>
                  <a:cubicBezTo>
                    <a:pt x="130" y="167"/>
                    <a:pt x="131" y="166"/>
                    <a:pt x="131" y="165"/>
                  </a:cubicBezTo>
                  <a:cubicBezTo>
                    <a:pt x="131" y="165"/>
                    <a:pt x="131" y="164"/>
                    <a:pt x="131" y="163"/>
                  </a:cubicBezTo>
                  <a:cubicBezTo>
                    <a:pt x="131" y="163"/>
                    <a:pt x="131" y="160"/>
                    <a:pt x="130" y="159"/>
                  </a:cubicBezTo>
                  <a:cubicBezTo>
                    <a:pt x="123" y="130"/>
                    <a:pt x="108" y="94"/>
                    <a:pt x="86" y="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iṧliďè">
              <a:extLst>
                <a:ext uri="{FF2B5EF4-FFF2-40B4-BE49-F238E27FC236}">
                  <a16:creationId xmlns:a16="http://schemas.microsoft.com/office/drawing/2014/main" id="{B9718F07-C067-4358-AB0C-4C649D816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4839" y="3460050"/>
              <a:ext cx="117475" cy="76200"/>
            </a:xfrm>
            <a:custGeom>
              <a:avLst/>
              <a:gdLst>
                <a:gd name="T0" fmla="*/ 55 w 56"/>
                <a:gd name="T1" fmla="*/ 4 h 37"/>
                <a:gd name="T2" fmla="*/ 49 w 56"/>
                <a:gd name="T3" fmla="*/ 0 h 37"/>
                <a:gd name="T4" fmla="*/ 42 w 56"/>
                <a:gd name="T5" fmla="*/ 1 h 37"/>
                <a:gd name="T6" fmla="*/ 5 w 56"/>
                <a:gd name="T7" fmla="*/ 23 h 37"/>
                <a:gd name="T8" fmla="*/ 1 w 56"/>
                <a:gd name="T9" fmla="*/ 29 h 37"/>
                <a:gd name="T10" fmla="*/ 2 w 56"/>
                <a:gd name="T11" fmla="*/ 36 h 37"/>
                <a:gd name="T12" fmla="*/ 3 w 56"/>
                <a:gd name="T13" fmla="*/ 37 h 37"/>
                <a:gd name="T14" fmla="*/ 56 w 56"/>
                <a:gd name="T15" fmla="*/ 6 h 37"/>
                <a:gd name="T16" fmla="*/ 55 w 56"/>
                <a:gd name="T17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37">
                  <a:moveTo>
                    <a:pt x="55" y="4"/>
                  </a:moveTo>
                  <a:cubicBezTo>
                    <a:pt x="54" y="2"/>
                    <a:pt x="52" y="1"/>
                    <a:pt x="49" y="0"/>
                  </a:cubicBezTo>
                  <a:cubicBezTo>
                    <a:pt x="47" y="0"/>
                    <a:pt x="44" y="0"/>
                    <a:pt x="42" y="1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3" y="24"/>
                    <a:pt x="1" y="26"/>
                    <a:pt x="1" y="29"/>
                  </a:cubicBezTo>
                  <a:cubicBezTo>
                    <a:pt x="0" y="31"/>
                    <a:pt x="1" y="34"/>
                    <a:pt x="2" y="36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5" y="4"/>
                    <a:pt x="55" y="4"/>
                    <a:pt x="5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ïṣ1iḓê">
              <a:extLst>
                <a:ext uri="{FF2B5EF4-FFF2-40B4-BE49-F238E27FC236}">
                  <a16:creationId xmlns:a16="http://schemas.microsoft.com/office/drawing/2014/main" id="{7FA98159-ACF1-40D3-904A-066BFCE67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189" y="3472750"/>
              <a:ext cx="276225" cy="365125"/>
            </a:xfrm>
            <a:custGeom>
              <a:avLst/>
              <a:gdLst>
                <a:gd name="T0" fmla="*/ 86 w 131"/>
                <a:gd name="T1" fmla="*/ 57 h 180"/>
                <a:gd name="T2" fmla="*/ 53 w 131"/>
                <a:gd name="T3" fmla="*/ 0 h 180"/>
                <a:gd name="T4" fmla="*/ 0 w 131"/>
                <a:gd name="T5" fmla="*/ 31 h 180"/>
                <a:gd name="T6" fmla="*/ 33 w 131"/>
                <a:gd name="T7" fmla="*/ 88 h 180"/>
                <a:gd name="T8" fmla="*/ 102 w 131"/>
                <a:gd name="T9" fmla="*/ 176 h 180"/>
                <a:gd name="T10" fmla="*/ 105 w 131"/>
                <a:gd name="T11" fmla="*/ 179 h 180"/>
                <a:gd name="T12" fmla="*/ 107 w 131"/>
                <a:gd name="T13" fmla="*/ 180 h 180"/>
                <a:gd name="T14" fmla="*/ 109 w 131"/>
                <a:gd name="T15" fmla="*/ 179 h 180"/>
                <a:gd name="T16" fmla="*/ 129 w 131"/>
                <a:gd name="T17" fmla="*/ 167 h 180"/>
                <a:gd name="T18" fmla="*/ 131 w 131"/>
                <a:gd name="T19" fmla="*/ 165 h 180"/>
                <a:gd name="T20" fmla="*/ 131 w 131"/>
                <a:gd name="T21" fmla="*/ 163 h 180"/>
                <a:gd name="T22" fmla="*/ 130 w 131"/>
                <a:gd name="T23" fmla="*/ 159 h 180"/>
                <a:gd name="T24" fmla="*/ 86 w 131"/>
                <a:gd name="T25" fmla="*/ 5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0">
                  <a:moveTo>
                    <a:pt x="86" y="57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55" y="125"/>
                    <a:pt x="80" y="156"/>
                    <a:pt x="102" y="176"/>
                  </a:cubicBezTo>
                  <a:cubicBezTo>
                    <a:pt x="102" y="177"/>
                    <a:pt x="105" y="179"/>
                    <a:pt x="105" y="179"/>
                  </a:cubicBezTo>
                  <a:cubicBezTo>
                    <a:pt x="105" y="179"/>
                    <a:pt x="106" y="180"/>
                    <a:pt x="107" y="180"/>
                  </a:cubicBezTo>
                  <a:cubicBezTo>
                    <a:pt x="108" y="180"/>
                    <a:pt x="108" y="179"/>
                    <a:pt x="109" y="179"/>
                  </a:cubicBezTo>
                  <a:cubicBezTo>
                    <a:pt x="129" y="167"/>
                    <a:pt x="129" y="167"/>
                    <a:pt x="129" y="167"/>
                  </a:cubicBezTo>
                  <a:cubicBezTo>
                    <a:pt x="130" y="167"/>
                    <a:pt x="130" y="166"/>
                    <a:pt x="131" y="165"/>
                  </a:cubicBezTo>
                  <a:cubicBezTo>
                    <a:pt x="131" y="165"/>
                    <a:pt x="131" y="164"/>
                    <a:pt x="131" y="163"/>
                  </a:cubicBezTo>
                  <a:cubicBezTo>
                    <a:pt x="131" y="163"/>
                    <a:pt x="130" y="160"/>
                    <a:pt x="130" y="159"/>
                  </a:cubicBezTo>
                  <a:cubicBezTo>
                    <a:pt x="123" y="130"/>
                    <a:pt x="108" y="94"/>
                    <a:pt x="86" y="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iṧḷïḓé">
              <a:extLst>
                <a:ext uri="{FF2B5EF4-FFF2-40B4-BE49-F238E27FC236}">
                  <a16:creationId xmlns:a16="http://schemas.microsoft.com/office/drawing/2014/main" id="{B90D90BE-7F74-4037-96B4-8139B12C5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1701" y="3510850"/>
              <a:ext cx="161925" cy="20638"/>
            </a:xfrm>
            <a:custGeom>
              <a:avLst/>
              <a:gdLst>
                <a:gd name="T0" fmla="*/ 0 w 102"/>
                <a:gd name="T1" fmla="*/ 0 h 13"/>
                <a:gd name="T2" fmla="*/ 6 w 102"/>
                <a:gd name="T3" fmla="*/ 12 h 13"/>
                <a:gd name="T4" fmla="*/ 102 w 102"/>
                <a:gd name="T5" fmla="*/ 13 h 13"/>
                <a:gd name="T6" fmla="*/ 95 w 102"/>
                <a:gd name="T7" fmla="*/ 2 h 13"/>
                <a:gd name="T8" fmla="*/ 0 w 102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3">
                  <a:moveTo>
                    <a:pt x="0" y="0"/>
                  </a:moveTo>
                  <a:lnTo>
                    <a:pt x="6" y="12"/>
                  </a:lnTo>
                  <a:lnTo>
                    <a:pt x="102" y="13"/>
                  </a:lnTo>
                  <a:lnTo>
                    <a:pt x="9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işḻîḍé">
              <a:extLst>
                <a:ext uri="{FF2B5EF4-FFF2-40B4-BE49-F238E27FC236}">
                  <a16:creationId xmlns:a16="http://schemas.microsoft.com/office/drawing/2014/main" id="{381FF7C4-A4FB-402A-8D49-19F668B2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1701" y="3510850"/>
              <a:ext cx="161925" cy="20638"/>
            </a:xfrm>
            <a:custGeom>
              <a:avLst/>
              <a:gdLst>
                <a:gd name="T0" fmla="*/ 0 w 102"/>
                <a:gd name="T1" fmla="*/ 0 h 13"/>
                <a:gd name="T2" fmla="*/ 6 w 102"/>
                <a:gd name="T3" fmla="*/ 12 h 13"/>
                <a:gd name="T4" fmla="*/ 102 w 102"/>
                <a:gd name="T5" fmla="*/ 13 h 13"/>
                <a:gd name="T6" fmla="*/ 95 w 102"/>
                <a:gd name="T7" fmla="*/ 2 h 13"/>
                <a:gd name="T8" fmla="*/ 0 w 102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3">
                  <a:moveTo>
                    <a:pt x="0" y="0"/>
                  </a:moveTo>
                  <a:lnTo>
                    <a:pt x="6" y="12"/>
                  </a:lnTo>
                  <a:lnTo>
                    <a:pt x="102" y="13"/>
                  </a:lnTo>
                  <a:lnTo>
                    <a:pt x="95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îs1ïdê">
              <a:extLst>
                <a:ext uri="{FF2B5EF4-FFF2-40B4-BE49-F238E27FC236}">
                  <a16:creationId xmlns:a16="http://schemas.microsoft.com/office/drawing/2014/main" id="{02FCDCFC-415B-4E01-8D27-B11BC0DDD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6426" y="3507675"/>
              <a:ext cx="149225" cy="19050"/>
            </a:xfrm>
            <a:custGeom>
              <a:avLst/>
              <a:gdLst>
                <a:gd name="T0" fmla="*/ 65 w 71"/>
                <a:gd name="T1" fmla="*/ 1 h 10"/>
                <a:gd name="T2" fmla="*/ 71 w 71"/>
                <a:gd name="T3" fmla="*/ 10 h 10"/>
                <a:gd name="T4" fmla="*/ 71 w 71"/>
                <a:gd name="T5" fmla="*/ 10 h 10"/>
                <a:gd name="T6" fmla="*/ 65 w 71"/>
                <a:gd name="T7" fmla="*/ 1 h 10"/>
                <a:gd name="T8" fmla="*/ 4 w 71"/>
                <a:gd name="T9" fmla="*/ 0 h 10"/>
                <a:gd name="T10" fmla="*/ 0 w 71"/>
                <a:gd name="T11" fmla="*/ 6 h 10"/>
                <a:gd name="T12" fmla="*/ 0 w 71"/>
                <a:gd name="T13" fmla="*/ 8 h 10"/>
                <a:gd name="T14" fmla="*/ 0 w 71"/>
                <a:gd name="T15" fmla="*/ 6 h 10"/>
                <a:gd name="T16" fmla="*/ 4 w 71"/>
                <a:gd name="T17" fmla="*/ 0 h 10"/>
                <a:gd name="T18" fmla="*/ 4 w 71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10">
                  <a:moveTo>
                    <a:pt x="65" y="1"/>
                  </a:moveTo>
                  <a:cubicBezTo>
                    <a:pt x="71" y="10"/>
                    <a:pt x="71" y="10"/>
                    <a:pt x="71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65" y="1"/>
                    <a:pt x="65" y="1"/>
                    <a:pt x="65" y="1"/>
                  </a:cubicBezTo>
                  <a:moveTo>
                    <a:pt x="4" y="0"/>
                  </a:moveTo>
                  <a:cubicBezTo>
                    <a:pt x="2" y="2"/>
                    <a:pt x="0" y="3"/>
                    <a:pt x="0" y="6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7"/>
                    <a:pt x="0" y="6"/>
                    <a:pt x="0" y="6"/>
                  </a:cubicBezTo>
                  <a:cubicBezTo>
                    <a:pt x="0" y="3"/>
                    <a:pt x="2" y="2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işlídé">
              <a:extLst>
                <a:ext uri="{FF2B5EF4-FFF2-40B4-BE49-F238E27FC236}">
                  <a16:creationId xmlns:a16="http://schemas.microsoft.com/office/drawing/2014/main" id="{98CD06AD-0DAF-4BC9-8A87-E31A48897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6426" y="3507675"/>
              <a:ext cx="53975" cy="19050"/>
            </a:xfrm>
            <a:custGeom>
              <a:avLst/>
              <a:gdLst>
                <a:gd name="T0" fmla="*/ 4 w 25"/>
                <a:gd name="T1" fmla="*/ 0 h 10"/>
                <a:gd name="T2" fmla="*/ 0 w 25"/>
                <a:gd name="T3" fmla="*/ 6 h 10"/>
                <a:gd name="T4" fmla="*/ 0 w 25"/>
                <a:gd name="T5" fmla="*/ 8 h 10"/>
                <a:gd name="T6" fmla="*/ 0 w 25"/>
                <a:gd name="T7" fmla="*/ 9 h 10"/>
                <a:gd name="T8" fmla="*/ 10 w 25"/>
                <a:gd name="T9" fmla="*/ 10 h 10"/>
                <a:gd name="T10" fmla="*/ 25 w 25"/>
                <a:gd name="T11" fmla="*/ 1 h 10"/>
                <a:gd name="T12" fmla="*/ 4 w 25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10">
                  <a:moveTo>
                    <a:pt x="4" y="0"/>
                  </a:moveTo>
                  <a:cubicBezTo>
                    <a:pt x="2" y="2"/>
                    <a:pt x="0" y="3"/>
                    <a:pt x="0" y="6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išḷidè">
              <a:extLst>
                <a:ext uri="{FF2B5EF4-FFF2-40B4-BE49-F238E27FC236}">
                  <a16:creationId xmlns:a16="http://schemas.microsoft.com/office/drawing/2014/main" id="{7E4F2BB8-9C0C-4CAE-9C1D-6B52C5D6A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8651" y="3509262"/>
              <a:ext cx="127000" cy="17463"/>
            </a:xfrm>
            <a:custGeom>
              <a:avLst/>
              <a:gdLst>
                <a:gd name="T0" fmla="*/ 20 w 80"/>
                <a:gd name="T1" fmla="*/ 0 h 11"/>
                <a:gd name="T2" fmla="*/ 0 w 80"/>
                <a:gd name="T3" fmla="*/ 11 h 11"/>
                <a:gd name="T4" fmla="*/ 80 w 80"/>
                <a:gd name="T5" fmla="*/ 11 h 11"/>
                <a:gd name="T6" fmla="*/ 73 w 80"/>
                <a:gd name="T7" fmla="*/ 0 h 11"/>
                <a:gd name="T8" fmla="*/ 20 w 80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1">
                  <a:moveTo>
                    <a:pt x="20" y="0"/>
                  </a:moveTo>
                  <a:lnTo>
                    <a:pt x="0" y="11"/>
                  </a:lnTo>
                  <a:lnTo>
                    <a:pt x="80" y="11"/>
                  </a:lnTo>
                  <a:lnTo>
                    <a:pt x="73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íŝļíďe">
              <a:extLst>
                <a:ext uri="{FF2B5EF4-FFF2-40B4-BE49-F238E27FC236}">
                  <a16:creationId xmlns:a16="http://schemas.microsoft.com/office/drawing/2014/main" id="{331A2AF7-0360-49D0-9518-169A935CA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8651" y="3509262"/>
              <a:ext cx="127000" cy="17463"/>
            </a:xfrm>
            <a:custGeom>
              <a:avLst/>
              <a:gdLst>
                <a:gd name="T0" fmla="*/ 20 w 80"/>
                <a:gd name="T1" fmla="*/ 0 h 11"/>
                <a:gd name="T2" fmla="*/ 0 w 80"/>
                <a:gd name="T3" fmla="*/ 11 h 11"/>
                <a:gd name="T4" fmla="*/ 80 w 80"/>
                <a:gd name="T5" fmla="*/ 11 h 11"/>
                <a:gd name="T6" fmla="*/ 73 w 80"/>
                <a:gd name="T7" fmla="*/ 0 h 11"/>
                <a:gd name="T8" fmla="*/ 20 w 80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1">
                  <a:moveTo>
                    <a:pt x="20" y="0"/>
                  </a:moveTo>
                  <a:lnTo>
                    <a:pt x="0" y="11"/>
                  </a:lnTo>
                  <a:lnTo>
                    <a:pt x="80" y="11"/>
                  </a:lnTo>
                  <a:lnTo>
                    <a:pt x="73" y="0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ïSḻíḑè">
              <a:extLst>
                <a:ext uri="{FF2B5EF4-FFF2-40B4-BE49-F238E27FC236}">
                  <a16:creationId xmlns:a16="http://schemas.microsoft.com/office/drawing/2014/main" id="{E1612233-097D-477E-8959-6B33F9041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1073150" cy="371475"/>
            </a:xfrm>
            <a:custGeom>
              <a:avLst/>
              <a:gdLst>
                <a:gd name="T0" fmla="*/ 510 w 510"/>
                <a:gd name="T1" fmla="*/ 55 h 183"/>
                <a:gd name="T2" fmla="*/ 478 w 510"/>
                <a:gd name="T3" fmla="*/ 27 h 183"/>
                <a:gd name="T4" fmla="*/ 451 w 510"/>
                <a:gd name="T5" fmla="*/ 11 h 183"/>
                <a:gd name="T6" fmla="*/ 419 w 510"/>
                <a:gd name="T7" fmla="*/ 5 h 183"/>
                <a:gd name="T8" fmla="*/ 0 w 510"/>
                <a:gd name="T9" fmla="*/ 0 h 183"/>
                <a:gd name="T10" fmla="*/ 108 w 510"/>
                <a:gd name="T11" fmla="*/ 183 h 183"/>
                <a:gd name="T12" fmla="*/ 193 w 510"/>
                <a:gd name="T13" fmla="*/ 133 h 183"/>
                <a:gd name="T14" fmla="*/ 510 w 510"/>
                <a:gd name="T15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0" h="183">
                  <a:moveTo>
                    <a:pt x="510" y="55"/>
                  </a:moveTo>
                  <a:cubicBezTo>
                    <a:pt x="478" y="27"/>
                    <a:pt x="478" y="27"/>
                    <a:pt x="478" y="27"/>
                  </a:cubicBezTo>
                  <a:cubicBezTo>
                    <a:pt x="470" y="21"/>
                    <a:pt x="461" y="15"/>
                    <a:pt x="451" y="11"/>
                  </a:cubicBezTo>
                  <a:cubicBezTo>
                    <a:pt x="440" y="7"/>
                    <a:pt x="430" y="5"/>
                    <a:pt x="419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8" y="183"/>
                    <a:pt x="108" y="183"/>
                    <a:pt x="108" y="183"/>
                  </a:cubicBezTo>
                  <a:cubicBezTo>
                    <a:pt x="193" y="133"/>
                    <a:pt x="193" y="133"/>
                    <a:pt x="193" y="133"/>
                  </a:cubicBezTo>
                  <a:cubicBezTo>
                    <a:pt x="510" y="55"/>
                    <a:pt x="510" y="55"/>
                    <a:pt x="510" y="55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ïślîḍé">
              <a:extLst>
                <a:ext uri="{FF2B5EF4-FFF2-40B4-BE49-F238E27FC236}">
                  <a16:creationId xmlns:a16="http://schemas.microsoft.com/office/drawing/2014/main" id="{6E87A124-F0BF-4540-8B0D-698117B7F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642612"/>
              <a:ext cx="788988" cy="252413"/>
            </a:xfrm>
            <a:custGeom>
              <a:avLst/>
              <a:gdLst>
                <a:gd name="T0" fmla="*/ 497 w 497"/>
                <a:gd name="T1" fmla="*/ 5 h 159"/>
                <a:gd name="T2" fmla="*/ 122 w 497"/>
                <a:gd name="T3" fmla="*/ 95 h 159"/>
                <a:gd name="T4" fmla="*/ 9 w 497"/>
                <a:gd name="T5" fmla="*/ 159 h 159"/>
                <a:gd name="T6" fmla="*/ 0 w 497"/>
                <a:gd name="T7" fmla="*/ 143 h 159"/>
                <a:gd name="T8" fmla="*/ 113 w 497"/>
                <a:gd name="T9" fmla="*/ 78 h 159"/>
                <a:gd name="T10" fmla="*/ 490 w 497"/>
                <a:gd name="T11" fmla="*/ 0 h 159"/>
                <a:gd name="T12" fmla="*/ 497 w 497"/>
                <a:gd name="T13" fmla="*/ 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7" h="159">
                  <a:moveTo>
                    <a:pt x="497" y="5"/>
                  </a:moveTo>
                  <a:lnTo>
                    <a:pt x="122" y="95"/>
                  </a:lnTo>
                  <a:lnTo>
                    <a:pt x="9" y="159"/>
                  </a:lnTo>
                  <a:lnTo>
                    <a:pt x="0" y="143"/>
                  </a:lnTo>
                  <a:lnTo>
                    <a:pt x="113" y="78"/>
                  </a:lnTo>
                  <a:lnTo>
                    <a:pt x="490" y="0"/>
                  </a:lnTo>
                  <a:lnTo>
                    <a:pt x="497" y="5"/>
                  </a:lnTo>
                  <a:close/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ísļíḓê">
              <a:extLst>
                <a:ext uri="{FF2B5EF4-FFF2-40B4-BE49-F238E27FC236}">
                  <a16:creationId xmlns:a16="http://schemas.microsoft.com/office/drawing/2014/main" id="{A06979CE-B03A-4F14-8580-B6CC16EB0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642612"/>
              <a:ext cx="788988" cy="252413"/>
            </a:xfrm>
            <a:custGeom>
              <a:avLst/>
              <a:gdLst>
                <a:gd name="T0" fmla="*/ 497 w 497"/>
                <a:gd name="T1" fmla="*/ 5 h 159"/>
                <a:gd name="T2" fmla="*/ 122 w 497"/>
                <a:gd name="T3" fmla="*/ 95 h 159"/>
                <a:gd name="T4" fmla="*/ 9 w 497"/>
                <a:gd name="T5" fmla="*/ 159 h 159"/>
                <a:gd name="T6" fmla="*/ 0 w 497"/>
                <a:gd name="T7" fmla="*/ 143 h 159"/>
                <a:gd name="T8" fmla="*/ 113 w 497"/>
                <a:gd name="T9" fmla="*/ 78 h 159"/>
                <a:gd name="T10" fmla="*/ 490 w 497"/>
                <a:gd name="T11" fmla="*/ 0 h 159"/>
                <a:gd name="T12" fmla="*/ 497 w 497"/>
                <a:gd name="T13" fmla="*/ 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7" h="159">
                  <a:moveTo>
                    <a:pt x="497" y="5"/>
                  </a:moveTo>
                  <a:lnTo>
                    <a:pt x="122" y="95"/>
                  </a:lnTo>
                  <a:lnTo>
                    <a:pt x="9" y="159"/>
                  </a:lnTo>
                  <a:lnTo>
                    <a:pt x="0" y="143"/>
                  </a:lnTo>
                  <a:lnTo>
                    <a:pt x="113" y="78"/>
                  </a:lnTo>
                  <a:lnTo>
                    <a:pt x="490" y="0"/>
                  </a:lnTo>
                  <a:lnTo>
                    <a:pt x="497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íŝḷiḓê">
              <a:extLst>
                <a:ext uri="{FF2B5EF4-FFF2-40B4-BE49-F238E27FC236}">
                  <a16:creationId xmlns:a16="http://schemas.microsoft.com/office/drawing/2014/main" id="{89AE9282-9F88-43F2-91BF-506ADF3D1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264" y="4033137"/>
              <a:ext cx="115888" cy="76200"/>
            </a:xfrm>
            <a:custGeom>
              <a:avLst/>
              <a:gdLst>
                <a:gd name="T0" fmla="*/ 1 w 55"/>
                <a:gd name="T1" fmla="*/ 36 h 38"/>
                <a:gd name="T2" fmla="*/ 0 w 55"/>
                <a:gd name="T3" fmla="*/ 29 h 38"/>
                <a:gd name="T4" fmla="*/ 5 w 55"/>
                <a:gd name="T5" fmla="*/ 24 h 38"/>
                <a:gd name="T6" fmla="*/ 42 w 55"/>
                <a:gd name="T7" fmla="*/ 2 h 38"/>
                <a:gd name="T8" fmla="*/ 49 w 55"/>
                <a:gd name="T9" fmla="*/ 1 h 38"/>
                <a:gd name="T10" fmla="*/ 54 w 55"/>
                <a:gd name="T11" fmla="*/ 5 h 38"/>
                <a:gd name="T12" fmla="*/ 55 w 55"/>
                <a:gd name="T13" fmla="*/ 7 h 38"/>
                <a:gd name="T14" fmla="*/ 2 w 55"/>
                <a:gd name="T15" fmla="*/ 38 h 38"/>
                <a:gd name="T16" fmla="*/ 1 w 55"/>
                <a:gd name="T1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38">
                  <a:moveTo>
                    <a:pt x="1" y="36"/>
                  </a:moveTo>
                  <a:cubicBezTo>
                    <a:pt x="0" y="34"/>
                    <a:pt x="0" y="32"/>
                    <a:pt x="0" y="29"/>
                  </a:cubicBezTo>
                  <a:cubicBezTo>
                    <a:pt x="1" y="27"/>
                    <a:pt x="3" y="25"/>
                    <a:pt x="5" y="24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4" y="0"/>
                    <a:pt x="46" y="0"/>
                    <a:pt x="49" y="1"/>
                  </a:cubicBezTo>
                  <a:cubicBezTo>
                    <a:pt x="51" y="1"/>
                    <a:pt x="53" y="3"/>
                    <a:pt x="54" y="5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2" y="38"/>
                    <a:pt x="2" y="38"/>
                    <a:pt x="2" y="38"/>
                  </a:cubicBezTo>
                  <a:lnTo>
                    <a:pt x="1" y="3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ïşḻîḍé">
              <a:extLst>
                <a:ext uri="{FF2B5EF4-FFF2-40B4-BE49-F238E27FC236}">
                  <a16:creationId xmlns:a16="http://schemas.microsoft.com/office/drawing/2014/main" id="{BFCEB0B9-EBDF-4246-A66A-311C22C71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026" y="4045837"/>
              <a:ext cx="277813" cy="363538"/>
            </a:xfrm>
            <a:custGeom>
              <a:avLst/>
              <a:gdLst>
                <a:gd name="T0" fmla="*/ 34 w 132"/>
                <a:gd name="T1" fmla="*/ 88 h 179"/>
                <a:gd name="T2" fmla="*/ 0 w 132"/>
                <a:gd name="T3" fmla="*/ 31 h 179"/>
                <a:gd name="T4" fmla="*/ 53 w 132"/>
                <a:gd name="T5" fmla="*/ 0 h 179"/>
                <a:gd name="T6" fmla="*/ 87 w 132"/>
                <a:gd name="T7" fmla="*/ 56 h 179"/>
                <a:gd name="T8" fmla="*/ 131 w 132"/>
                <a:gd name="T9" fmla="*/ 159 h 179"/>
                <a:gd name="T10" fmla="*/ 132 w 132"/>
                <a:gd name="T11" fmla="*/ 162 h 179"/>
                <a:gd name="T12" fmla="*/ 131 w 132"/>
                <a:gd name="T13" fmla="*/ 165 h 179"/>
                <a:gd name="T14" fmla="*/ 130 w 132"/>
                <a:gd name="T15" fmla="*/ 167 h 179"/>
                <a:gd name="T16" fmla="*/ 110 w 132"/>
                <a:gd name="T17" fmla="*/ 178 h 179"/>
                <a:gd name="T18" fmla="*/ 107 w 132"/>
                <a:gd name="T19" fmla="*/ 179 h 179"/>
                <a:gd name="T20" fmla="*/ 105 w 132"/>
                <a:gd name="T21" fmla="*/ 178 h 179"/>
                <a:gd name="T22" fmla="*/ 102 w 132"/>
                <a:gd name="T23" fmla="*/ 176 h 179"/>
                <a:gd name="T24" fmla="*/ 34 w 132"/>
                <a:gd name="T25" fmla="*/ 8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179">
                  <a:moveTo>
                    <a:pt x="34" y="88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109" y="93"/>
                    <a:pt x="124" y="130"/>
                    <a:pt x="131" y="159"/>
                  </a:cubicBezTo>
                  <a:cubicBezTo>
                    <a:pt x="131" y="159"/>
                    <a:pt x="132" y="162"/>
                    <a:pt x="132" y="162"/>
                  </a:cubicBezTo>
                  <a:cubicBezTo>
                    <a:pt x="132" y="163"/>
                    <a:pt x="132" y="164"/>
                    <a:pt x="131" y="165"/>
                  </a:cubicBezTo>
                  <a:cubicBezTo>
                    <a:pt x="131" y="166"/>
                    <a:pt x="130" y="166"/>
                    <a:pt x="130" y="167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09" y="179"/>
                    <a:pt x="108" y="179"/>
                    <a:pt x="107" y="179"/>
                  </a:cubicBezTo>
                  <a:cubicBezTo>
                    <a:pt x="106" y="179"/>
                    <a:pt x="106" y="179"/>
                    <a:pt x="105" y="178"/>
                  </a:cubicBezTo>
                  <a:cubicBezTo>
                    <a:pt x="105" y="178"/>
                    <a:pt x="103" y="176"/>
                    <a:pt x="102" y="176"/>
                  </a:cubicBezTo>
                  <a:cubicBezTo>
                    <a:pt x="80" y="155"/>
                    <a:pt x="56" y="124"/>
                    <a:pt x="34" y="8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ïślïďe">
              <a:extLst>
                <a:ext uri="{FF2B5EF4-FFF2-40B4-BE49-F238E27FC236}">
                  <a16:creationId xmlns:a16="http://schemas.microsoft.com/office/drawing/2014/main" id="{83DD9F7C-5835-4A0A-8AF7-9B3D39BF9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126" y="3814062"/>
              <a:ext cx="119063" cy="74613"/>
            </a:xfrm>
            <a:custGeom>
              <a:avLst/>
              <a:gdLst>
                <a:gd name="T0" fmla="*/ 2 w 56"/>
                <a:gd name="T1" fmla="*/ 36 h 37"/>
                <a:gd name="T2" fmla="*/ 1 w 56"/>
                <a:gd name="T3" fmla="*/ 29 h 37"/>
                <a:gd name="T4" fmla="*/ 5 w 56"/>
                <a:gd name="T5" fmla="*/ 23 h 37"/>
                <a:gd name="T6" fmla="*/ 42 w 56"/>
                <a:gd name="T7" fmla="*/ 1 h 37"/>
                <a:gd name="T8" fmla="*/ 49 w 56"/>
                <a:gd name="T9" fmla="*/ 0 h 37"/>
                <a:gd name="T10" fmla="*/ 55 w 56"/>
                <a:gd name="T11" fmla="*/ 5 h 37"/>
                <a:gd name="T12" fmla="*/ 56 w 56"/>
                <a:gd name="T13" fmla="*/ 6 h 37"/>
                <a:gd name="T14" fmla="*/ 3 w 56"/>
                <a:gd name="T15" fmla="*/ 37 h 37"/>
                <a:gd name="T16" fmla="*/ 2 w 56"/>
                <a:gd name="T17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37">
                  <a:moveTo>
                    <a:pt x="2" y="36"/>
                  </a:moveTo>
                  <a:cubicBezTo>
                    <a:pt x="1" y="34"/>
                    <a:pt x="0" y="31"/>
                    <a:pt x="1" y="29"/>
                  </a:cubicBezTo>
                  <a:cubicBezTo>
                    <a:pt x="1" y="26"/>
                    <a:pt x="3" y="24"/>
                    <a:pt x="5" y="23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4" y="0"/>
                    <a:pt x="47" y="0"/>
                    <a:pt x="49" y="0"/>
                  </a:cubicBezTo>
                  <a:cubicBezTo>
                    <a:pt x="52" y="1"/>
                    <a:pt x="53" y="3"/>
                    <a:pt x="55" y="5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2" y="36"/>
                    <a:pt x="2" y="36"/>
                    <a:pt x="2" y="3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ïšlïḍê">
              <a:extLst>
                <a:ext uri="{FF2B5EF4-FFF2-40B4-BE49-F238E27FC236}">
                  <a16:creationId xmlns:a16="http://schemas.microsoft.com/office/drawing/2014/main" id="{753493FB-3752-47FF-8AE5-BA0E01EA8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476" y="3825175"/>
              <a:ext cx="276225" cy="365125"/>
            </a:xfrm>
            <a:custGeom>
              <a:avLst/>
              <a:gdLst>
                <a:gd name="T0" fmla="*/ 33 w 131"/>
                <a:gd name="T1" fmla="*/ 88 h 180"/>
                <a:gd name="T2" fmla="*/ 0 w 131"/>
                <a:gd name="T3" fmla="*/ 31 h 180"/>
                <a:gd name="T4" fmla="*/ 53 w 131"/>
                <a:gd name="T5" fmla="*/ 0 h 180"/>
                <a:gd name="T6" fmla="*/ 86 w 131"/>
                <a:gd name="T7" fmla="*/ 57 h 180"/>
                <a:gd name="T8" fmla="*/ 130 w 131"/>
                <a:gd name="T9" fmla="*/ 160 h 180"/>
                <a:gd name="T10" fmla="*/ 131 w 131"/>
                <a:gd name="T11" fmla="*/ 163 h 180"/>
                <a:gd name="T12" fmla="*/ 131 w 131"/>
                <a:gd name="T13" fmla="*/ 166 h 180"/>
                <a:gd name="T14" fmla="*/ 129 w 131"/>
                <a:gd name="T15" fmla="*/ 167 h 180"/>
                <a:gd name="T16" fmla="*/ 109 w 131"/>
                <a:gd name="T17" fmla="*/ 179 h 180"/>
                <a:gd name="T18" fmla="*/ 107 w 131"/>
                <a:gd name="T19" fmla="*/ 180 h 180"/>
                <a:gd name="T20" fmla="*/ 104 w 131"/>
                <a:gd name="T21" fmla="*/ 179 h 180"/>
                <a:gd name="T22" fmla="*/ 102 w 131"/>
                <a:gd name="T23" fmla="*/ 176 h 180"/>
                <a:gd name="T24" fmla="*/ 33 w 131"/>
                <a:gd name="T25" fmla="*/ 8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0">
                  <a:moveTo>
                    <a:pt x="33" y="88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108" y="94"/>
                    <a:pt x="123" y="130"/>
                    <a:pt x="130" y="160"/>
                  </a:cubicBezTo>
                  <a:cubicBezTo>
                    <a:pt x="130" y="160"/>
                    <a:pt x="131" y="163"/>
                    <a:pt x="131" y="163"/>
                  </a:cubicBezTo>
                  <a:cubicBezTo>
                    <a:pt x="131" y="164"/>
                    <a:pt x="131" y="165"/>
                    <a:pt x="131" y="166"/>
                  </a:cubicBezTo>
                  <a:cubicBezTo>
                    <a:pt x="130" y="166"/>
                    <a:pt x="130" y="167"/>
                    <a:pt x="129" y="167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08" y="180"/>
                    <a:pt x="108" y="180"/>
                    <a:pt x="107" y="180"/>
                  </a:cubicBezTo>
                  <a:cubicBezTo>
                    <a:pt x="106" y="180"/>
                    <a:pt x="105" y="179"/>
                    <a:pt x="104" y="179"/>
                  </a:cubicBezTo>
                  <a:cubicBezTo>
                    <a:pt x="104" y="179"/>
                    <a:pt x="102" y="177"/>
                    <a:pt x="102" y="176"/>
                  </a:cubicBezTo>
                  <a:cubicBezTo>
                    <a:pt x="79" y="156"/>
                    <a:pt x="55" y="125"/>
                    <a:pt x="33" y="8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íṥļiďê">
              <a:extLst>
                <a:ext uri="{FF2B5EF4-FFF2-40B4-BE49-F238E27FC236}">
                  <a16:creationId xmlns:a16="http://schemas.microsoft.com/office/drawing/2014/main" id="{449FA2E3-DC7F-4219-9C67-6C1BF39B0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701" y="3814062"/>
              <a:ext cx="80963" cy="131763"/>
            </a:xfrm>
            <a:custGeom>
              <a:avLst/>
              <a:gdLst>
                <a:gd name="T0" fmla="*/ 0 w 39"/>
                <a:gd name="T1" fmla="*/ 55 h 65"/>
                <a:gd name="T2" fmla="*/ 0 w 39"/>
                <a:gd name="T3" fmla="*/ 55 h 65"/>
                <a:gd name="T4" fmla="*/ 6 w 39"/>
                <a:gd name="T5" fmla="*/ 65 h 65"/>
                <a:gd name="T6" fmla="*/ 6 w 39"/>
                <a:gd name="T7" fmla="*/ 65 h 65"/>
                <a:gd name="T8" fmla="*/ 0 w 39"/>
                <a:gd name="T9" fmla="*/ 55 h 65"/>
                <a:gd name="T10" fmla="*/ 30 w 39"/>
                <a:gd name="T11" fmla="*/ 1 h 65"/>
                <a:gd name="T12" fmla="*/ 29 w 39"/>
                <a:gd name="T13" fmla="*/ 1 h 65"/>
                <a:gd name="T14" fmla="*/ 29 w 39"/>
                <a:gd name="T15" fmla="*/ 1 h 65"/>
                <a:gd name="T16" fmla="*/ 30 w 39"/>
                <a:gd name="T17" fmla="*/ 1 h 65"/>
                <a:gd name="T18" fmla="*/ 34 w 39"/>
                <a:gd name="T19" fmla="*/ 0 h 65"/>
                <a:gd name="T20" fmla="*/ 32 w 39"/>
                <a:gd name="T21" fmla="*/ 0 h 65"/>
                <a:gd name="T22" fmla="*/ 34 w 39"/>
                <a:gd name="T23" fmla="*/ 0 h 65"/>
                <a:gd name="T24" fmla="*/ 36 w 39"/>
                <a:gd name="T25" fmla="*/ 0 h 65"/>
                <a:gd name="T26" fmla="*/ 39 w 39"/>
                <a:gd name="T27" fmla="*/ 2 h 65"/>
                <a:gd name="T28" fmla="*/ 39 w 39"/>
                <a:gd name="T29" fmla="*/ 2 h 65"/>
                <a:gd name="T30" fmla="*/ 36 w 39"/>
                <a:gd name="T31" fmla="*/ 0 h 65"/>
                <a:gd name="T32" fmla="*/ 34 w 39"/>
                <a:gd name="T3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" h="65">
                  <a:moveTo>
                    <a:pt x="0" y="55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0" y="55"/>
                    <a:pt x="0" y="55"/>
                    <a:pt x="0" y="55"/>
                  </a:cubicBezTo>
                  <a:moveTo>
                    <a:pt x="30" y="1"/>
                  </a:moveTo>
                  <a:cubicBezTo>
                    <a:pt x="30" y="1"/>
                    <a:pt x="30" y="1"/>
                    <a:pt x="29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0" y="1"/>
                    <a:pt x="30" y="1"/>
                    <a:pt x="30" y="1"/>
                  </a:cubicBezTo>
                  <a:moveTo>
                    <a:pt x="34" y="0"/>
                  </a:moveTo>
                  <a:cubicBezTo>
                    <a:pt x="33" y="0"/>
                    <a:pt x="33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7" y="1"/>
                    <a:pt x="38" y="1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8" y="1"/>
                    <a:pt x="37" y="1"/>
                    <a:pt x="36" y="0"/>
                  </a:cubicBezTo>
                  <a:cubicBezTo>
                    <a:pt x="35" y="0"/>
                    <a:pt x="35" y="0"/>
                    <a:pt x="34" y="0"/>
                  </a:cubicBezTo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ïsḻïďe">
              <a:extLst>
                <a:ext uri="{FF2B5EF4-FFF2-40B4-BE49-F238E27FC236}">
                  <a16:creationId xmlns:a16="http://schemas.microsoft.com/office/drawing/2014/main" id="{5465A6DE-2EBA-48AC-B0CA-7A9BB5EEC1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389" y="3814062"/>
              <a:ext cx="41275" cy="39688"/>
            </a:xfrm>
            <a:custGeom>
              <a:avLst/>
              <a:gdLst>
                <a:gd name="T0" fmla="*/ 15 w 20"/>
                <a:gd name="T1" fmla="*/ 0 h 20"/>
                <a:gd name="T2" fmla="*/ 13 w 20"/>
                <a:gd name="T3" fmla="*/ 0 h 20"/>
                <a:gd name="T4" fmla="*/ 11 w 20"/>
                <a:gd name="T5" fmla="*/ 1 h 20"/>
                <a:gd name="T6" fmla="*/ 10 w 20"/>
                <a:gd name="T7" fmla="*/ 1 h 20"/>
                <a:gd name="T8" fmla="*/ 0 w 20"/>
                <a:gd name="T9" fmla="*/ 20 h 20"/>
                <a:gd name="T10" fmla="*/ 16 w 20"/>
                <a:gd name="T11" fmla="*/ 11 h 20"/>
                <a:gd name="T12" fmla="*/ 20 w 20"/>
                <a:gd name="T13" fmla="*/ 2 h 20"/>
                <a:gd name="T14" fmla="*/ 17 w 20"/>
                <a:gd name="T15" fmla="*/ 0 h 20"/>
                <a:gd name="T16" fmla="*/ 15 w 20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15" y="0"/>
                  </a:moveTo>
                  <a:cubicBezTo>
                    <a:pt x="14" y="0"/>
                    <a:pt x="14" y="0"/>
                    <a:pt x="13" y="0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1"/>
                    <a:pt x="18" y="1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</a:path>
              </a:pathLst>
            </a:custGeom>
            <a:solidFill>
              <a:srgbClr val="C1C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íŝlïḍé">
              <a:extLst>
                <a:ext uri="{FF2B5EF4-FFF2-40B4-BE49-F238E27FC236}">
                  <a16:creationId xmlns:a16="http://schemas.microsoft.com/office/drawing/2014/main" id="{8C8F9AC2-6C1E-4759-800A-483F8AECD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701" y="3836287"/>
              <a:ext cx="73025" cy="109538"/>
            </a:xfrm>
            <a:custGeom>
              <a:avLst/>
              <a:gdLst>
                <a:gd name="T0" fmla="*/ 46 w 46"/>
                <a:gd name="T1" fmla="*/ 0 h 69"/>
                <a:gd name="T2" fmla="*/ 25 w 46"/>
                <a:gd name="T3" fmla="*/ 11 h 69"/>
                <a:gd name="T4" fmla="*/ 0 w 46"/>
                <a:gd name="T5" fmla="*/ 56 h 69"/>
                <a:gd name="T6" fmla="*/ 8 w 46"/>
                <a:gd name="T7" fmla="*/ 69 h 69"/>
                <a:gd name="T8" fmla="*/ 46 w 4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69">
                  <a:moveTo>
                    <a:pt x="46" y="0"/>
                  </a:moveTo>
                  <a:lnTo>
                    <a:pt x="25" y="11"/>
                  </a:lnTo>
                  <a:lnTo>
                    <a:pt x="0" y="56"/>
                  </a:lnTo>
                  <a:lnTo>
                    <a:pt x="8" y="69"/>
                  </a:lnTo>
                  <a:lnTo>
                    <a:pt x="4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ísḻîḓe">
              <a:extLst>
                <a:ext uri="{FF2B5EF4-FFF2-40B4-BE49-F238E27FC236}">
                  <a16:creationId xmlns:a16="http://schemas.microsoft.com/office/drawing/2014/main" id="{874AA01D-5427-4757-A9D3-4793E9A5B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51" y="4058537"/>
              <a:ext cx="84138" cy="147638"/>
            </a:xfrm>
            <a:custGeom>
              <a:avLst/>
              <a:gdLst>
                <a:gd name="T0" fmla="*/ 0 w 53"/>
                <a:gd name="T1" fmla="*/ 81 h 93"/>
                <a:gd name="T2" fmla="*/ 0 w 53"/>
                <a:gd name="T3" fmla="*/ 81 h 93"/>
                <a:gd name="T4" fmla="*/ 8 w 53"/>
                <a:gd name="T5" fmla="*/ 93 h 93"/>
                <a:gd name="T6" fmla="*/ 8 w 53"/>
                <a:gd name="T7" fmla="*/ 93 h 93"/>
                <a:gd name="T8" fmla="*/ 0 w 53"/>
                <a:gd name="T9" fmla="*/ 81 h 93"/>
                <a:gd name="T10" fmla="*/ 45 w 53"/>
                <a:gd name="T11" fmla="*/ 0 h 93"/>
                <a:gd name="T12" fmla="*/ 45 w 53"/>
                <a:gd name="T13" fmla="*/ 0 h 93"/>
                <a:gd name="T14" fmla="*/ 53 w 53"/>
                <a:gd name="T15" fmla="*/ 12 h 93"/>
                <a:gd name="T16" fmla="*/ 53 w 53"/>
                <a:gd name="T17" fmla="*/ 12 h 93"/>
                <a:gd name="T18" fmla="*/ 45 w 53"/>
                <a:gd name="T1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93">
                  <a:moveTo>
                    <a:pt x="0" y="81"/>
                  </a:moveTo>
                  <a:lnTo>
                    <a:pt x="0" y="81"/>
                  </a:lnTo>
                  <a:lnTo>
                    <a:pt x="8" y="93"/>
                  </a:lnTo>
                  <a:lnTo>
                    <a:pt x="8" y="93"/>
                  </a:lnTo>
                  <a:lnTo>
                    <a:pt x="0" y="81"/>
                  </a:lnTo>
                  <a:close/>
                  <a:moveTo>
                    <a:pt x="45" y="0"/>
                  </a:moveTo>
                  <a:lnTo>
                    <a:pt x="45" y="0"/>
                  </a:lnTo>
                  <a:lnTo>
                    <a:pt x="53" y="12"/>
                  </a:lnTo>
                  <a:lnTo>
                    <a:pt x="53" y="1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îṡlíḋê">
              <a:extLst>
                <a:ext uri="{FF2B5EF4-FFF2-40B4-BE49-F238E27FC236}">
                  <a16:creationId xmlns:a16="http://schemas.microsoft.com/office/drawing/2014/main" id="{B5467D04-E8B6-476F-8732-51012B49D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51" y="4058537"/>
              <a:ext cx="84138" cy="147638"/>
            </a:xfrm>
            <a:custGeom>
              <a:avLst/>
              <a:gdLst>
                <a:gd name="T0" fmla="*/ 0 w 53"/>
                <a:gd name="T1" fmla="*/ 81 h 93"/>
                <a:gd name="T2" fmla="*/ 0 w 53"/>
                <a:gd name="T3" fmla="*/ 81 h 93"/>
                <a:gd name="T4" fmla="*/ 8 w 53"/>
                <a:gd name="T5" fmla="*/ 93 h 93"/>
                <a:gd name="T6" fmla="*/ 8 w 53"/>
                <a:gd name="T7" fmla="*/ 93 h 93"/>
                <a:gd name="T8" fmla="*/ 0 w 53"/>
                <a:gd name="T9" fmla="*/ 81 h 93"/>
                <a:gd name="T10" fmla="*/ 45 w 53"/>
                <a:gd name="T11" fmla="*/ 0 h 93"/>
                <a:gd name="T12" fmla="*/ 45 w 53"/>
                <a:gd name="T13" fmla="*/ 0 h 93"/>
                <a:gd name="T14" fmla="*/ 53 w 53"/>
                <a:gd name="T15" fmla="*/ 12 h 93"/>
                <a:gd name="T16" fmla="*/ 53 w 53"/>
                <a:gd name="T17" fmla="*/ 12 h 93"/>
                <a:gd name="T18" fmla="*/ 45 w 53"/>
                <a:gd name="T1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93">
                  <a:moveTo>
                    <a:pt x="0" y="81"/>
                  </a:moveTo>
                  <a:lnTo>
                    <a:pt x="0" y="81"/>
                  </a:lnTo>
                  <a:lnTo>
                    <a:pt x="8" y="93"/>
                  </a:lnTo>
                  <a:lnTo>
                    <a:pt x="8" y="93"/>
                  </a:lnTo>
                  <a:lnTo>
                    <a:pt x="0" y="81"/>
                  </a:lnTo>
                  <a:moveTo>
                    <a:pt x="45" y="0"/>
                  </a:moveTo>
                  <a:lnTo>
                    <a:pt x="45" y="0"/>
                  </a:lnTo>
                  <a:lnTo>
                    <a:pt x="53" y="12"/>
                  </a:lnTo>
                  <a:lnTo>
                    <a:pt x="53" y="12"/>
                  </a:lnTo>
                  <a:lnTo>
                    <a:pt x="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íṥliďe">
              <a:extLst>
                <a:ext uri="{FF2B5EF4-FFF2-40B4-BE49-F238E27FC236}">
                  <a16:creationId xmlns:a16="http://schemas.microsoft.com/office/drawing/2014/main" id="{2B0310EC-9ADC-4337-84D0-4DC174858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51" y="4058537"/>
              <a:ext cx="84138" cy="147638"/>
            </a:xfrm>
            <a:custGeom>
              <a:avLst/>
              <a:gdLst>
                <a:gd name="T0" fmla="*/ 45 w 53"/>
                <a:gd name="T1" fmla="*/ 0 h 93"/>
                <a:gd name="T2" fmla="*/ 0 w 53"/>
                <a:gd name="T3" fmla="*/ 81 h 93"/>
                <a:gd name="T4" fmla="*/ 8 w 53"/>
                <a:gd name="T5" fmla="*/ 93 h 93"/>
                <a:gd name="T6" fmla="*/ 53 w 53"/>
                <a:gd name="T7" fmla="*/ 12 h 93"/>
                <a:gd name="T8" fmla="*/ 45 w 53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93">
                  <a:moveTo>
                    <a:pt x="45" y="0"/>
                  </a:moveTo>
                  <a:lnTo>
                    <a:pt x="0" y="81"/>
                  </a:lnTo>
                  <a:lnTo>
                    <a:pt x="8" y="93"/>
                  </a:lnTo>
                  <a:lnTo>
                    <a:pt x="53" y="12"/>
                  </a:lnTo>
                  <a:lnTo>
                    <a:pt x="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íṧḻiďè">
              <a:extLst>
                <a:ext uri="{FF2B5EF4-FFF2-40B4-BE49-F238E27FC236}">
                  <a16:creationId xmlns:a16="http://schemas.microsoft.com/office/drawing/2014/main" id="{1AA4C3DC-8251-41F0-9653-309ABE807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876" y="3625150"/>
              <a:ext cx="666750" cy="958850"/>
            </a:xfrm>
            <a:custGeom>
              <a:avLst/>
              <a:gdLst>
                <a:gd name="T0" fmla="*/ 11 w 317"/>
                <a:gd name="T1" fmla="*/ 473 h 473"/>
                <a:gd name="T2" fmla="*/ 2 w 317"/>
                <a:gd name="T3" fmla="*/ 432 h 473"/>
                <a:gd name="T4" fmla="*/ 1 w 317"/>
                <a:gd name="T5" fmla="*/ 400 h 473"/>
                <a:gd name="T6" fmla="*/ 11 w 317"/>
                <a:gd name="T7" fmla="*/ 370 h 473"/>
                <a:gd name="T8" fmla="*/ 209 w 317"/>
                <a:gd name="T9" fmla="*/ 0 h 473"/>
                <a:gd name="T10" fmla="*/ 317 w 317"/>
                <a:gd name="T11" fmla="*/ 183 h 473"/>
                <a:gd name="T12" fmla="*/ 232 w 317"/>
                <a:gd name="T13" fmla="*/ 233 h 473"/>
                <a:gd name="T14" fmla="*/ 11 w 317"/>
                <a:gd name="T15" fmla="*/ 473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7" h="473">
                  <a:moveTo>
                    <a:pt x="11" y="473"/>
                  </a:moveTo>
                  <a:cubicBezTo>
                    <a:pt x="2" y="432"/>
                    <a:pt x="2" y="432"/>
                    <a:pt x="2" y="432"/>
                  </a:cubicBezTo>
                  <a:cubicBezTo>
                    <a:pt x="0" y="422"/>
                    <a:pt x="0" y="411"/>
                    <a:pt x="1" y="400"/>
                  </a:cubicBezTo>
                  <a:cubicBezTo>
                    <a:pt x="3" y="389"/>
                    <a:pt x="6" y="379"/>
                    <a:pt x="11" y="37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232" y="233"/>
                    <a:pt x="232" y="233"/>
                    <a:pt x="232" y="233"/>
                  </a:cubicBezTo>
                  <a:cubicBezTo>
                    <a:pt x="11" y="473"/>
                    <a:pt x="11" y="473"/>
                    <a:pt x="11" y="473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ïşľïḑe">
              <a:extLst>
                <a:ext uri="{FF2B5EF4-FFF2-40B4-BE49-F238E27FC236}">
                  <a16:creationId xmlns:a16="http://schemas.microsoft.com/office/drawing/2014/main" id="{EF70631A-3087-44C2-8ACF-7EC6526DD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726" y="3971225"/>
              <a:ext cx="596900" cy="560388"/>
            </a:xfrm>
            <a:custGeom>
              <a:avLst/>
              <a:gdLst>
                <a:gd name="T0" fmla="*/ 1 w 376"/>
                <a:gd name="T1" fmla="*/ 353 h 353"/>
                <a:gd name="T2" fmla="*/ 263 w 376"/>
                <a:gd name="T3" fmla="*/ 79 h 353"/>
                <a:gd name="T4" fmla="*/ 376 w 376"/>
                <a:gd name="T5" fmla="*/ 16 h 353"/>
                <a:gd name="T6" fmla="*/ 367 w 376"/>
                <a:gd name="T7" fmla="*/ 0 h 353"/>
                <a:gd name="T8" fmla="*/ 253 w 376"/>
                <a:gd name="T9" fmla="*/ 64 h 353"/>
                <a:gd name="T10" fmla="*/ 0 w 376"/>
                <a:gd name="T11" fmla="*/ 345 h 353"/>
                <a:gd name="T12" fmla="*/ 1 w 376"/>
                <a:gd name="T13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353">
                  <a:moveTo>
                    <a:pt x="1" y="353"/>
                  </a:moveTo>
                  <a:lnTo>
                    <a:pt x="263" y="79"/>
                  </a:lnTo>
                  <a:lnTo>
                    <a:pt x="376" y="16"/>
                  </a:lnTo>
                  <a:lnTo>
                    <a:pt x="367" y="0"/>
                  </a:lnTo>
                  <a:lnTo>
                    <a:pt x="253" y="64"/>
                  </a:lnTo>
                  <a:lnTo>
                    <a:pt x="0" y="345"/>
                  </a:lnTo>
                  <a:lnTo>
                    <a:pt x="1" y="353"/>
                  </a:lnTo>
                  <a:close/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ïşľîḍè">
              <a:extLst>
                <a:ext uri="{FF2B5EF4-FFF2-40B4-BE49-F238E27FC236}">
                  <a16:creationId xmlns:a16="http://schemas.microsoft.com/office/drawing/2014/main" id="{B36091C9-417E-41FD-A5E9-2AA2785C7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726" y="3971225"/>
              <a:ext cx="596900" cy="560388"/>
            </a:xfrm>
            <a:custGeom>
              <a:avLst/>
              <a:gdLst>
                <a:gd name="T0" fmla="*/ 1 w 376"/>
                <a:gd name="T1" fmla="*/ 353 h 353"/>
                <a:gd name="T2" fmla="*/ 263 w 376"/>
                <a:gd name="T3" fmla="*/ 79 h 353"/>
                <a:gd name="T4" fmla="*/ 376 w 376"/>
                <a:gd name="T5" fmla="*/ 16 h 353"/>
                <a:gd name="T6" fmla="*/ 367 w 376"/>
                <a:gd name="T7" fmla="*/ 0 h 353"/>
                <a:gd name="T8" fmla="*/ 253 w 376"/>
                <a:gd name="T9" fmla="*/ 64 h 353"/>
                <a:gd name="T10" fmla="*/ 0 w 376"/>
                <a:gd name="T11" fmla="*/ 345 h 353"/>
                <a:gd name="T12" fmla="*/ 1 w 376"/>
                <a:gd name="T13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353">
                  <a:moveTo>
                    <a:pt x="1" y="353"/>
                  </a:moveTo>
                  <a:lnTo>
                    <a:pt x="263" y="79"/>
                  </a:lnTo>
                  <a:lnTo>
                    <a:pt x="376" y="16"/>
                  </a:lnTo>
                  <a:lnTo>
                    <a:pt x="367" y="0"/>
                  </a:lnTo>
                  <a:lnTo>
                    <a:pt x="253" y="64"/>
                  </a:lnTo>
                  <a:lnTo>
                    <a:pt x="0" y="345"/>
                  </a:lnTo>
                  <a:lnTo>
                    <a:pt x="1" y="35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ïŝḷíḍé">
              <a:extLst>
                <a:ext uri="{FF2B5EF4-FFF2-40B4-BE49-F238E27FC236}">
                  <a16:creationId xmlns:a16="http://schemas.microsoft.com/office/drawing/2014/main" id="{D0D6B80D-88A4-43B3-8B89-F8A47DD3B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100013" cy="1588"/>
            </a:xfrm>
            <a:custGeom>
              <a:avLst/>
              <a:gdLst>
                <a:gd name="T0" fmla="*/ 0 w 63"/>
                <a:gd name="T1" fmla="*/ 0 h 1"/>
                <a:gd name="T2" fmla="*/ 0 w 63"/>
                <a:gd name="T3" fmla="*/ 0 h 1"/>
                <a:gd name="T4" fmla="*/ 63 w 63"/>
                <a:gd name="T5" fmla="*/ 1 h 1"/>
                <a:gd name="T6" fmla="*/ 63 w 63"/>
                <a:gd name="T7" fmla="*/ 1 h 1"/>
                <a:gd name="T8" fmla="*/ 0 w 6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">
                  <a:moveTo>
                    <a:pt x="0" y="0"/>
                  </a:moveTo>
                  <a:lnTo>
                    <a:pt x="0" y="0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îṡḷiḍè">
              <a:extLst>
                <a:ext uri="{FF2B5EF4-FFF2-40B4-BE49-F238E27FC236}">
                  <a16:creationId xmlns:a16="http://schemas.microsoft.com/office/drawing/2014/main" id="{A4D08946-7559-4EE0-983D-34B378501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100013" cy="1588"/>
            </a:xfrm>
            <a:custGeom>
              <a:avLst/>
              <a:gdLst>
                <a:gd name="T0" fmla="*/ 0 w 63"/>
                <a:gd name="T1" fmla="*/ 0 h 1"/>
                <a:gd name="T2" fmla="*/ 0 w 63"/>
                <a:gd name="T3" fmla="*/ 0 h 1"/>
                <a:gd name="T4" fmla="*/ 63 w 63"/>
                <a:gd name="T5" fmla="*/ 1 h 1"/>
                <a:gd name="T6" fmla="*/ 63 w 63"/>
                <a:gd name="T7" fmla="*/ 1 h 1"/>
                <a:gd name="T8" fmla="*/ 0 w 6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">
                  <a:moveTo>
                    <a:pt x="0" y="0"/>
                  </a:moveTo>
                  <a:lnTo>
                    <a:pt x="0" y="0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ïṡḷiḑé">
              <a:extLst>
                <a:ext uri="{FF2B5EF4-FFF2-40B4-BE49-F238E27FC236}">
                  <a16:creationId xmlns:a16="http://schemas.microsoft.com/office/drawing/2014/main" id="{43E77F44-DA07-41A1-A326-9558722FC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284163" cy="346075"/>
            </a:xfrm>
            <a:custGeom>
              <a:avLst/>
              <a:gdLst>
                <a:gd name="T0" fmla="*/ 0 w 179"/>
                <a:gd name="T1" fmla="*/ 0 h 218"/>
                <a:gd name="T2" fmla="*/ 120 w 179"/>
                <a:gd name="T3" fmla="*/ 194 h 218"/>
                <a:gd name="T4" fmla="*/ 134 w 179"/>
                <a:gd name="T5" fmla="*/ 218 h 218"/>
                <a:gd name="T6" fmla="*/ 179 w 179"/>
                <a:gd name="T7" fmla="*/ 192 h 218"/>
                <a:gd name="T8" fmla="*/ 63 w 179"/>
                <a:gd name="T9" fmla="*/ 1 h 218"/>
                <a:gd name="T10" fmla="*/ 0 w 179"/>
                <a:gd name="T11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9" h="218">
                  <a:moveTo>
                    <a:pt x="0" y="0"/>
                  </a:moveTo>
                  <a:lnTo>
                    <a:pt x="120" y="194"/>
                  </a:lnTo>
                  <a:lnTo>
                    <a:pt x="134" y="218"/>
                  </a:lnTo>
                  <a:lnTo>
                    <a:pt x="179" y="192"/>
                  </a:lnTo>
                  <a:lnTo>
                    <a:pt x="6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îṡlîḓê">
              <a:extLst>
                <a:ext uri="{FF2B5EF4-FFF2-40B4-BE49-F238E27FC236}">
                  <a16:creationId xmlns:a16="http://schemas.microsoft.com/office/drawing/2014/main" id="{D83F97E8-4E74-46BF-9E82-E9EE863D36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284163" cy="346075"/>
            </a:xfrm>
            <a:custGeom>
              <a:avLst/>
              <a:gdLst>
                <a:gd name="T0" fmla="*/ 0 w 179"/>
                <a:gd name="T1" fmla="*/ 0 h 218"/>
                <a:gd name="T2" fmla="*/ 120 w 179"/>
                <a:gd name="T3" fmla="*/ 194 h 218"/>
                <a:gd name="T4" fmla="*/ 134 w 179"/>
                <a:gd name="T5" fmla="*/ 218 h 218"/>
                <a:gd name="T6" fmla="*/ 179 w 179"/>
                <a:gd name="T7" fmla="*/ 192 h 218"/>
                <a:gd name="T8" fmla="*/ 63 w 179"/>
                <a:gd name="T9" fmla="*/ 1 h 218"/>
                <a:gd name="T10" fmla="*/ 0 w 179"/>
                <a:gd name="T11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9" h="218">
                  <a:moveTo>
                    <a:pt x="0" y="0"/>
                  </a:moveTo>
                  <a:lnTo>
                    <a:pt x="120" y="194"/>
                  </a:lnTo>
                  <a:lnTo>
                    <a:pt x="134" y="218"/>
                  </a:lnTo>
                  <a:lnTo>
                    <a:pt x="179" y="192"/>
                  </a:lnTo>
                  <a:lnTo>
                    <a:pt x="63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" name="îṣḻiḑè">
              <a:extLst>
                <a:ext uri="{FF2B5EF4-FFF2-40B4-BE49-F238E27FC236}">
                  <a16:creationId xmlns:a16="http://schemas.microsoft.com/office/drawing/2014/main" id="{88FFF594-53F1-4C0D-A244-9C9448D11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28350"/>
              <a:ext cx="88900" cy="66675"/>
            </a:xfrm>
            <a:custGeom>
              <a:avLst/>
              <a:gdLst>
                <a:gd name="T0" fmla="*/ 45 w 56"/>
                <a:gd name="T1" fmla="*/ 0 h 42"/>
                <a:gd name="T2" fmla="*/ 0 w 56"/>
                <a:gd name="T3" fmla="*/ 26 h 42"/>
                <a:gd name="T4" fmla="*/ 9 w 56"/>
                <a:gd name="T5" fmla="*/ 42 h 42"/>
                <a:gd name="T6" fmla="*/ 56 w 56"/>
                <a:gd name="T7" fmla="*/ 16 h 42"/>
                <a:gd name="T8" fmla="*/ 45 w 56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42">
                  <a:moveTo>
                    <a:pt x="45" y="0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56" y="16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AEAD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íş1ïḋe">
              <a:extLst>
                <a:ext uri="{FF2B5EF4-FFF2-40B4-BE49-F238E27FC236}">
                  <a16:creationId xmlns:a16="http://schemas.microsoft.com/office/drawing/2014/main" id="{2B7E2E65-DFDC-4345-A8E6-D375D5DC0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28350"/>
              <a:ext cx="88900" cy="66675"/>
            </a:xfrm>
            <a:custGeom>
              <a:avLst/>
              <a:gdLst>
                <a:gd name="T0" fmla="*/ 45 w 56"/>
                <a:gd name="T1" fmla="*/ 0 h 42"/>
                <a:gd name="T2" fmla="*/ 0 w 56"/>
                <a:gd name="T3" fmla="*/ 26 h 42"/>
                <a:gd name="T4" fmla="*/ 9 w 56"/>
                <a:gd name="T5" fmla="*/ 42 h 42"/>
                <a:gd name="T6" fmla="*/ 56 w 56"/>
                <a:gd name="T7" fmla="*/ 16 h 42"/>
                <a:gd name="T8" fmla="*/ 45 w 56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42">
                  <a:moveTo>
                    <a:pt x="45" y="0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56" y="16"/>
                  </a:lnTo>
                  <a:lnTo>
                    <a:pt x="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íşľíḍé">
              <a:extLst>
                <a:ext uri="{FF2B5EF4-FFF2-40B4-BE49-F238E27FC236}">
                  <a16:creationId xmlns:a16="http://schemas.microsoft.com/office/drawing/2014/main" id="{AB433533-3A59-47D4-B3E2-3CA2A57FC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089" y="3625150"/>
              <a:ext cx="236538" cy="371475"/>
            </a:xfrm>
            <a:custGeom>
              <a:avLst/>
              <a:gdLst>
                <a:gd name="T0" fmla="*/ 6 w 149"/>
                <a:gd name="T1" fmla="*/ 0 h 234"/>
                <a:gd name="T2" fmla="*/ 6 w 149"/>
                <a:gd name="T3" fmla="*/ 0 h 234"/>
                <a:gd name="T4" fmla="*/ 0 w 149"/>
                <a:gd name="T5" fmla="*/ 10 h 234"/>
                <a:gd name="T6" fmla="*/ 130 w 149"/>
                <a:gd name="T7" fmla="*/ 223 h 234"/>
                <a:gd name="T8" fmla="*/ 140 w 149"/>
                <a:gd name="T9" fmla="*/ 218 h 234"/>
                <a:gd name="T10" fmla="*/ 149 w 149"/>
                <a:gd name="T11" fmla="*/ 234 h 234"/>
                <a:gd name="T12" fmla="*/ 6 w 149"/>
                <a:gd name="T13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234">
                  <a:moveTo>
                    <a:pt x="6" y="0"/>
                  </a:moveTo>
                  <a:lnTo>
                    <a:pt x="6" y="0"/>
                  </a:lnTo>
                  <a:lnTo>
                    <a:pt x="0" y="10"/>
                  </a:lnTo>
                  <a:lnTo>
                    <a:pt x="130" y="223"/>
                  </a:lnTo>
                  <a:lnTo>
                    <a:pt x="140" y="218"/>
                  </a:lnTo>
                  <a:lnTo>
                    <a:pt x="149" y="23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íṧļiďe">
              <a:extLst>
                <a:ext uri="{FF2B5EF4-FFF2-40B4-BE49-F238E27FC236}">
                  <a16:creationId xmlns:a16="http://schemas.microsoft.com/office/drawing/2014/main" id="{82723BDC-ABEE-4A98-927A-174694960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089" y="3625150"/>
              <a:ext cx="236538" cy="371475"/>
            </a:xfrm>
            <a:custGeom>
              <a:avLst/>
              <a:gdLst>
                <a:gd name="T0" fmla="*/ 6 w 149"/>
                <a:gd name="T1" fmla="*/ 0 h 234"/>
                <a:gd name="T2" fmla="*/ 6 w 149"/>
                <a:gd name="T3" fmla="*/ 0 h 234"/>
                <a:gd name="T4" fmla="*/ 0 w 149"/>
                <a:gd name="T5" fmla="*/ 10 h 234"/>
                <a:gd name="T6" fmla="*/ 130 w 149"/>
                <a:gd name="T7" fmla="*/ 223 h 234"/>
                <a:gd name="T8" fmla="*/ 140 w 149"/>
                <a:gd name="T9" fmla="*/ 218 h 234"/>
                <a:gd name="T10" fmla="*/ 149 w 149"/>
                <a:gd name="T11" fmla="*/ 234 h 234"/>
                <a:gd name="T12" fmla="*/ 6 w 149"/>
                <a:gd name="T13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234">
                  <a:moveTo>
                    <a:pt x="6" y="0"/>
                  </a:moveTo>
                  <a:lnTo>
                    <a:pt x="6" y="0"/>
                  </a:lnTo>
                  <a:lnTo>
                    <a:pt x="0" y="10"/>
                  </a:lnTo>
                  <a:lnTo>
                    <a:pt x="130" y="223"/>
                  </a:lnTo>
                  <a:lnTo>
                    <a:pt x="140" y="218"/>
                  </a:lnTo>
                  <a:lnTo>
                    <a:pt x="149" y="234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íṥľîḓe">
              <a:extLst>
                <a:ext uri="{FF2B5EF4-FFF2-40B4-BE49-F238E27FC236}">
                  <a16:creationId xmlns:a16="http://schemas.microsoft.com/office/drawing/2014/main" id="{0EDC70BA-9AE9-4420-93F3-62E36072E7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8464" y="3971225"/>
              <a:ext cx="30163" cy="33338"/>
            </a:xfrm>
            <a:custGeom>
              <a:avLst/>
              <a:gdLst>
                <a:gd name="T0" fmla="*/ 10 w 19"/>
                <a:gd name="T1" fmla="*/ 0 h 21"/>
                <a:gd name="T2" fmla="*/ 0 w 19"/>
                <a:gd name="T3" fmla="*/ 5 h 21"/>
                <a:gd name="T4" fmla="*/ 10 w 19"/>
                <a:gd name="T5" fmla="*/ 21 h 21"/>
                <a:gd name="T6" fmla="*/ 19 w 19"/>
                <a:gd name="T7" fmla="*/ 16 h 21"/>
                <a:gd name="T8" fmla="*/ 10 w 1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10" y="0"/>
                  </a:moveTo>
                  <a:lnTo>
                    <a:pt x="0" y="5"/>
                  </a:lnTo>
                  <a:lnTo>
                    <a:pt x="10" y="21"/>
                  </a:lnTo>
                  <a:lnTo>
                    <a:pt x="19" y="1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1C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i$ḻiḓê">
              <a:extLst>
                <a:ext uri="{FF2B5EF4-FFF2-40B4-BE49-F238E27FC236}">
                  <a16:creationId xmlns:a16="http://schemas.microsoft.com/office/drawing/2014/main" id="{96DBA693-6BEF-40E6-9076-CCAFBDFEF6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8464" y="3971225"/>
              <a:ext cx="30163" cy="33338"/>
            </a:xfrm>
            <a:custGeom>
              <a:avLst/>
              <a:gdLst>
                <a:gd name="T0" fmla="*/ 10 w 19"/>
                <a:gd name="T1" fmla="*/ 0 h 21"/>
                <a:gd name="T2" fmla="*/ 0 w 19"/>
                <a:gd name="T3" fmla="*/ 5 h 21"/>
                <a:gd name="T4" fmla="*/ 10 w 19"/>
                <a:gd name="T5" fmla="*/ 21 h 21"/>
                <a:gd name="T6" fmla="*/ 19 w 19"/>
                <a:gd name="T7" fmla="*/ 16 h 21"/>
                <a:gd name="T8" fmla="*/ 10 w 1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10" y="0"/>
                  </a:moveTo>
                  <a:lnTo>
                    <a:pt x="0" y="5"/>
                  </a:lnTo>
                  <a:lnTo>
                    <a:pt x="10" y="21"/>
                  </a:lnTo>
                  <a:lnTo>
                    <a:pt x="19" y="16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îṩḷíḑè">
              <a:extLst>
                <a:ext uri="{FF2B5EF4-FFF2-40B4-BE49-F238E27FC236}">
                  <a16:creationId xmlns:a16="http://schemas.microsoft.com/office/drawing/2014/main" id="{897D5441-BD55-4CDE-8A60-9139C6490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476" y="3142550"/>
              <a:ext cx="158750" cy="125413"/>
            </a:xfrm>
            <a:custGeom>
              <a:avLst/>
              <a:gdLst>
                <a:gd name="T0" fmla="*/ 31 w 75"/>
                <a:gd name="T1" fmla="*/ 24 h 62"/>
                <a:gd name="T2" fmla="*/ 75 w 75"/>
                <a:gd name="T3" fmla="*/ 22 h 62"/>
                <a:gd name="T4" fmla="*/ 23 w 75"/>
                <a:gd name="T5" fmla="*/ 10 h 62"/>
                <a:gd name="T6" fmla="*/ 8 w 75"/>
                <a:gd name="T7" fmla="*/ 62 h 62"/>
                <a:gd name="T8" fmla="*/ 31 w 75"/>
                <a:gd name="T9" fmla="*/ 2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62">
                  <a:moveTo>
                    <a:pt x="31" y="24"/>
                  </a:moveTo>
                  <a:cubicBezTo>
                    <a:pt x="45" y="16"/>
                    <a:pt x="61" y="16"/>
                    <a:pt x="75" y="22"/>
                  </a:cubicBezTo>
                  <a:cubicBezTo>
                    <a:pt x="61" y="6"/>
                    <a:pt x="39" y="0"/>
                    <a:pt x="23" y="10"/>
                  </a:cubicBezTo>
                  <a:cubicBezTo>
                    <a:pt x="6" y="20"/>
                    <a:pt x="0" y="42"/>
                    <a:pt x="8" y="62"/>
                  </a:cubicBezTo>
                  <a:cubicBezTo>
                    <a:pt x="10" y="46"/>
                    <a:pt x="18" y="32"/>
                    <a:pt x="31" y="24"/>
                  </a:cubicBezTo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islîďé">
              <a:extLst>
                <a:ext uri="{FF2B5EF4-FFF2-40B4-BE49-F238E27FC236}">
                  <a16:creationId xmlns:a16="http://schemas.microsoft.com/office/drawing/2014/main" id="{3C0FCE47-3ADD-4EB9-81D7-8F1BD56DC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576" y="3148900"/>
              <a:ext cx="46038" cy="68263"/>
            </a:xfrm>
            <a:custGeom>
              <a:avLst/>
              <a:gdLst>
                <a:gd name="T0" fmla="*/ 29 w 29"/>
                <a:gd name="T1" fmla="*/ 41 h 43"/>
                <a:gd name="T2" fmla="*/ 25 w 29"/>
                <a:gd name="T3" fmla="*/ 43 h 43"/>
                <a:gd name="T4" fmla="*/ 0 w 29"/>
                <a:gd name="T5" fmla="*/ 2 h 43"/>
                <a:gd name="T6" fmla="*/ 4 w 29"/>
                <a:gd name="T7" fmla="*/ 0 h 43"/>
                <a:gd name="T8" fmla="*/ 29 w 29"/>
                <a:gd name="T9" fmla="*/ 4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3">
                  <a:moveTo>
                    <a:pt x="29" y="41"/>
                  </a:moveTo>
                  <a:lnTo>
                    <a:pt x="25" y="43"/>
                  </a:lnTo>
                  <a:lnTo>
                    <a:pt x="0" y="2"/>
                  </a:lnTo>
                  <a:lnTo>
                    <a:pt x="4" y="0"/>
                  </a:lnTo>
                  <a:lnTo>
                    <a:pt x="29" y="4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íśḻîḋê">
              <a:extLst>
                <a:ext uri="{FF2B5EF4-FFF2-40B4-BE49-F238E27FC236}">
                  <a16:creationId xmlns:a16="http://schemas.microsoft.com/office/drawing/2014/main" id="{C17CBD8A-635E-43ED-906E-A8FC7932E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476" y="3171125"/>
              <a:ext cx="46038" cy="68263"/>
            </a:xfrm>
            <a:custGeom>
              <a:avLst/>
              <a:gdLst>
                <a:gd name="T0" fmla="*/ 4 w 29"/>
                <a:gd name="T1" fmla="*/ 0 h 43"/>
                <a:gd name="T2" fmla="*/ 0 w 29"/>
                <a:gd name="T3" fmla="*/ 1 h 43"/>
                <a:gd name="T4" fmla="*/ 25 w 29"/>
                <a:gd name="T5" fmla="*/ 43 h 43"/>
                <a:gd name="T6" fmla="*/ 29 w 29"/>
                <a:gd name="T7" fmla="*/ 41 h 43"/>
                <a:gd name="T8" fmla="*/ 4 w 29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3">
                  <a:moveTo>
                    <a:pt x="4" y="0"/>
                  </a:moveTo>
                  <a:lnTo>
                    <a:pt x="0" y="1"/>
                  </a:lnTo>
                  <a:lnTo>
                    <a:pt x="25" y="43"/>
                  </a:lnTo>
                  <a:lnTo>
                    <a:pt x="29" y="4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iṣļîḓe">
              <a:extLst>
                <a:ext uri="{FF2B5EF4-FFF2-40B4-BE49-F238E27FC236}">
                  <a16:creationId xmlns:a16="http://schemas.microsoft.com/office/drawing/2014/main" id="{39676661-C20B-4BBD-BAB1-EF17D0793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26675"/>
              <a:ext cx="44450" cy="68263"/>
            </a:xfrm>
            <a:custGeom>
              <a:avLst/>
              <a:gdLst>
                <a:gd name="T0" fmla="*/ 3 w 28"/>
                <a:gd name="T1" fmla="*/ 0 h 43"/>
                <a:gd name="T2" fmla="*/ 0 w 28"/>
                <a:gd name="T3" fmla="*/ 2 h 43"/>
                <a:gd name="T4" fmla="*/ 25 w 28"/>
                <a:gd name="T5" fmla="*/ 43 h 43"/>
                <a:gd name="T6" fmla="*/ 28 w 28"/>
                <a:gd name="T7" fmla="*/ 42 h 43"/>
                <a:gd name="T8" fmla="*/ 3 w 28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43">
                  <a:moveTo>
                    <a:pt x="3" y="0"/>
                  </a:moveTo>
                  <a:lnTo>
                    <a:pt x="0" y="2"/>
                  </a:lnTo>
                  <a:lnTo>
                    <a:pt x="25" y="43"/>
                  </a:lnTo>
                  <a:lnTo>
                    <a:pt x="28" y="4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ïŝ1iḓe">
              <a:extLst>
                <a:ext uri="{FF2B5EF4-FFF2-40B4-BE49-F238E27FC236}">
                  <a16:creationId xmlns:a16="http://schemas.microsoft.com/office/drawing/2014/main" id="{FD36DFF0-21BE-41D4-B7C4-3FAEC051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26675"/>
              <a:ext cx="44450" cy="68263"/>
            </a:xfrm>
            <a:custGeom>
              <a:avLst/>
              <a:gdLst>
                <a:gd name="T0" fmla="*/ 3 w 28"/>
                <a:gd name="T1" fmla="*/ 0 h 43"/>
                <a:gd name="T2" fmla="*/ 0 w 28"/>
                <a:gd name="T3" fmla="*/ 2 h 43"/>
                <a:gd name="T4" fmla="*/ 25 w 28"/>
                <a:gd name="T5" fmla="*/ 43 h 43"/>
                <a:gd name="T6" fmla="*/ 28 w 28"/>
                <a:gd name="T7" fmla="*/ 42 h 43"/>
                <a:gd name="T8" fmla="*/ 3 w 28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43">
                  <a:moveTo>
                    <a:pt x="3" y="0"/>
                  </a:moveTo>
                  <a:lnTo>
                    <a:pt x="0" y="2"/>
                  </a:lnTo>
                  <a:lnTo>
                    <a:pt x="25" y="43"/>
                  </a:lnTo>
                  <a:lnTo>
                    <a:pt x="28" y="4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8" name="iślîḑe">
              <a:extLst>
                <a:ext uri="{FF2B5EF4-FFF2-40B4-BE49-F238E27FC236}">
                  <a16:creationId xmlns:a16="http://schemas.microsoft.com/office/drawing/2014/main" id="{C0FB1FBA-8143-491E-849E-CDA867E31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001" y="3098100"/>
              <a:ext cx="96838" cy="23813"/>
            </a:xfrm>
            <a:custGeom>
              <a:avLst/>
              <a:gdLst>
                <a:gd name="T0" fmla="*/ 2 w 46"/>
                <a:gd name="T1" fmla="*/ 0 h 12"/>
                <a:gd name="T2" fmla="*/ 0 w 46"/>
                <a:gd name="T3" fmla="*/ 0 h 12"/>
                <a:gd name="T4" fmla="*/ 0 w 46"/>
                <a:gd name="T5" fmla="*/ 0 h 12"/>
                <a:gd name="T6" fmla="*/ 2 w 46"/>
                <a:gd name="T7" fmla="*/ 0 h 12"/>
                <a:gd name="T8" fmla="*/ 46 w 46"/>
                <a:gd name="T9" fmla="*/ 12 h 12"/>
                <a:gd name="T10" fmla="*/ 2 w 46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12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7" y="0"/>
                    <a:pt x="32" y="4"/>
                    <a:pt x="46" y="12"/>
                  </a:cubicBezTo>
                  <a:cubicBezTo>
                    <a:pt x="32" y="4"/>
                    <a:pt x="17" y="0"/>
                    <a:pt x="2" y="0"/>
                  </a:cubicBezTo>
                </a:path>
              </a:pathLst>
            </a:custGeom>
            <a:solidFill>
              <a:srgbClr val="E6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ïSliḓê">
              <a:extLst>
                <a:ext uri="{FF2B5EF4-FFF2-40B4-BE49-F238E27FC236}">
                  <a16:creationId xmlns:a16="http://schemas.microsoft.com/office/drawing/2014/main" id="{D075093F-4A10-4144-B5E8-FFBFA23D4F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4151" y="3207637"/>
              <a:ext cx="538163" cy="874713"/>
            </a:xfrm>
            <a:custGeom>
              <a:avLst/>
              <a:gdLst>
                <a:gd name="T0" fmla="*/ 0 w 256"/>
                <a:gd name="T1" fmla="*/ 0 h 432"/>
                <a:gd name="T2" fmla="*/ 13 w 256"/>
                <a:gd name="T3" fmla="*/ 83 h 432"/>
                <a:gd name="T4" fmla="*/ 155 w 256"/>
                <a:gd name="T5" fmla="*/ 323 h 432"/>
                <a:gd name="T6" fmla="*/ 256 w 256"/>
                <a:gd name="T7" fmla="*/ 432 h 432"/>
                <a:gd name="T8" fmla="*/ 201 w 256"/>
                <a:gd name="T9" fmla="*/ 339 h 432"/>
                <a:gd name="T10" fmla="*/ 194 w 256"/>
                <a:gd name="T11" fmla="*/ 327 h 432"/>
                <a:gd name="T12" fmla="*/ 183 w 256"/>
                <a:gd name="T13" fmla="*/ 308 h 432"/>
                <a:gd name="T14" fmla="*/ 0 w 256"/>
                <a:gd name="T1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6" h="432">
                  <a:moveTo>
                    <a:pt x="0" y="0"/>
                  </a:moveTo>
                  <a:cubicBezTo>
                    <a:pt x="16" y="27"/>
                    <a:pt x="20" y="57"/>
                    <a:pt x="13" y="83"/>
                  </a:cubicBezTo>
                  <a:cubicBezTo>
                    <a:pt x="155" y="323"/>
                    <a:pt x="155" y="323"/>
                    <a:pt x="155" y="323"/>
                  </a:cubicBezTo>
                  <a:cubicBezTo>
                    <a:pt x="194" y="350"/>
                    <a:pt x="229" y="387"/>
                    <a:pt x="256" y="432"/>
                  </a:cubicBezTo>
                  <a:cubicBezTo>
                    <a:pt x="201" y="339"/>
                    <a:pt x="201" y="339"/>
                    <a:pt x="201" y="339"/>
                  </a:cubicBezTo>
                  <a:cubicBezTo>
                    <a:pt x="194" y="327"/>
                    <a:pt x="194" y="327"/>
                    <a:pt x="194" y="327"/>
                  </a:cubicBezTo>
                  <a:cubicBezTo>
                    <a:pt x="183" y="308"/>
                    <a:pt x="183" y="308"/>
                    <a:pt x="183" y="30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A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ïšḷïḍé">
              <a:extLst>
                <a:ext uri="{FF2B5EF4-FFF2-40B4-BE49-F238E27FC236}">
                  <a16:creationId xmlns:a16="http://schemas.microsoft.com/office/drawing/2014/main" id="{F5A3AD04-09F5-4BF1-995A-ABDD61D0E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001" y="3098100"/>
              <a:ext cx="227013" cy="277813"/>
            </a:xfrm>
            <a:custGeom>
              <a:avLst/>
              <a:gdLst>
                <a:gd name="T0" fmla="*/ 2 w 108"/>
                <a:gd name="T1" fmla="*/ 0 h 137"/>
                <a:gd name="T2" fmla="*/ 0 w 108"/>
                <a:gd name="T3" fmla="*/ 0 h 137"/>
                <a:gd name="T4" fmla="*/ 32 w 108"/>
                <a:gd name="T5" fmla="*/ 28 h 137"/>
                <a:gd name="T6" fmla="*/ 37 w 108"/>
                <a:gd name="T7" fmla="*/ 27 h 137"/>
                <a:gd name="T8" fmla="*/ 38 w 108"/>
                <a:gd name="T9" fmla="*/ 27 h 137"/>
                <a:gd name="T10" fmla="*/ 32 w 108"/>
                <a:gd name="T11" fmla="*/ 16 h 137"/>
                <a:gd name="T12" fmla="*/ 34 w 108"/>
                <a:gd name="T13" fmla="*/ 14 h 137"/>
                <a:gd name="T14" fmla="*/ 42 w 108"/>
                <a:gd name="T15" fmla="*/ 28 h 137"/>
                <a:gd name="T16" fmla="*/ 71 w 108"/>
                <a:gd name="T17" fmla="*/ 44 h 137"/>
                <a:gd name="T18" fmla="*/ 50 w 108"/>
                <a:gd name="T19" fmla="*/ 40 h 137"/>
                <a:gd name="T20" fmla="*/ 50 w 108"/>
                <a:gd name="T21" fmla="*/ 40 h 137"/>
                <a:gd name="T22" fmla="*/ 53 w 108"/>
                <a:gd name="T23" fmla="*/ 47 h 137"/>
                <a:gd name="T24" fmla="*/ 51 w 108"/>
                <a:gd name="T25" fmla="*/ 48 h 137"/>
                <a:gd name="T26" fmla="*/ 46 w 108"/>
                <a:gd name="T27" fmla="*/ 40 h 137"/>
                <a:gd name="T28" fmla="*/ 42 w 108"/>
                <a:gd name="T29" fmla="*/ 41 h 137"/>
                <a:gd name="T30" fmla="*/ 61 w 108"/>
                <a:gd name="T31" fmla="*/ 70 h 137"/>
                <a:gd name="T32" fmla="*/ 101 w 108"/>
                <a:gd name="T33" fmla="*/ 137 h 137"/>
                <a:gd name="T34" fmla="*/ 88 w 108"/>
                <a:gd name="T35" fmla="*/ 54 h 137"/>
                <a:gd name="T36" fmla="*/ 88 w 108"/>
                <a:gd name="T37" fmla="*/ 54 h 137"/>
                <a:gd name="T38" fmla="*/ 88 w 108"/>
                <a:gd name="T39" fmla="*/ 54 h 137"/>
                <a:gd name="T40" fmla="*/ 46 w 108"/>
                <a:gd name="T41" fmla="*/ 12 h 137"/>
                <a:gd name="T42" fmla="*/ 2 w 108"/>
                <a:gd name="T4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37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9" y="5"/>
                    <a:pt x="20" y="14"/>
                    <a:pt x="32" y="28"/>
                  </a:cubicBezTo>
                  <a:cubicBezTo>
                    <a:pt x="33" y="27"/>
                    <a:pt x="35" y="27"/>
                    <a:pt x="37" y="27"/>
                  </a:cubicBezTo>
                  <a:cubicBezTo>
                    <a:pt x="37" y="27"/>
                    <a:pt x="38" y="27"/>
                    <a:pt x="38" y="2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53" y="29"/>
                    <a:pt x="63" y="35"/>
                    <a:pt x="71" y="44"/>
                  </a:cubicBezTo>
                  <a:cubicBezTo>
                    <a:pt x="64" y="41"/>
                    <a:pt x="57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5" y="40"/>
                    <a:pt x="43" y="40"/>
                    <a:pt x="42" y="41"/>
                  </a:cubicBezTo>
                  <a:cubicBezTo>
                    <a:pt x="49" y="49"/>
                    <a:pt x="55" y="59"/>
                    <a:pt x="61" y="70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8" y="111"/>
                    <a:pt x="104" y="81"/>
                    <a:pt x="88" y="54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78" y="35"/>
                    <a:pt x="63" y="21"/>
                    <a:pt x="46" y="12"/>
                  </a:cubicBezTo>
                  <a:cubicBezTo>
                    <a:pt x="32" y="4"/>
                    <a:pt x="17" y="0"/>
                    <a:pt x="2" y="0"/>
                  </a:cubicBezTo>
                </a:path>
              </a:pathLst>
            </a:custGeom>
            <a:solidFill>
              <a:srgbClr val="DA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iṥ1iḓe">
              <a:extLst>
                <a:ext uri="{FF2B5EF4-FFF2-40B4-BE49-F238E27FC236}">
                  <a16:creationId xmlns:a16="http://schemas.microsoft.com/office/drawing/2014/main" id="{3A363C5D-ACF9-4A20-AFB3-330DF9D1C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9589" y="3861687"/>
              <a:ext cx="303213" cy="461963"/>
            </a:xfrm>
            <a:custGeom>
              <a:avLst/>
              <a:gdLst>
                <a:gd name="T0" fmla="*/ 144 w 144"/>
                <a:gd name="T1" fmla="*/ 228 h 228"/>
                <a:gd name="T2" fmla="*/ 144 w 144"/>
                <a:gd name="T3" fmla="*/ 228 h 228"/>
                <a:gd name="T4" fmla="*/ 144 w 144"/>
                <a:gd name="T5" fmla="*/ 228 h 228"/>
                <a:gd name="T6" fmla="*/ 0 w 144"/>
                <a:gd name="T7" fmla="*/ 0 h 228"/>
                <a:gd name="T8" fmla="*/ 73 w 144"/>
                <a:gd name="T9" fmla="*/ 125 h 228"/>
                <a:gd name="T10" fmla="*/ 108 w 144"/>
                <a:gd name="T11" fmla="*/ 189 h 228"/>
                <a:gd name="T12" fmla="*/ 137 w 144"/>
                <a:gd name="T13" fmla="*/ 196 h 228"/>
                <a:gd name="T14" fmla="*/ 144 w 144"/>
                <a:gd name="T15" fmla="*/ 228 h 228"/>
                <a:gd name="T16" fmla="*/ 101 w 144"/>
                <a:gd name="T17" fmla="*/ 109 h 228"/>
                <a:gd name="T18" fmla="*/ 101 w 144"/>
                <a:gd name="T19" fmla="*/ 109 h 228"/>
                <a:gd name="T20" fmla="*/ 101 w 144"/>
                <a:gd name="T21" fmla="*/ 109 h 228"/>
                <a:gd name="T22" fmla="*/ 0 w 144"/>
                <a:gd name="T23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228">
                  <a:moveTo>
                    <a:pt x="144" y="228"/>
                  </a:moveTo>
                  <a:cubicBezTo>
                    <a:pt x="144" y="228"/>
                    <a:pt x="144" y="228"/>
                    <a:pt x="144" y="228"/>
                  </a:cubicBezTo>
                  <a:cubicBezTo>
                    <a:pt x="144" y="228"/>
                    <a:pt x="144" y="228"/>
                    <a:pt x="144" y="228"/>
                  </a:cubicBezTo>
                  <a:moveTo>
                    <a:pt x="0" y="0"/>
                  </a:moveTo>
                  <a:cubicBezTo>
                    <a:pt x="73" y="125"/>
                    <a:pt x="73" y="125"/>
                    <a:pt x="73" y="125"/>
                  </a:cubicBezTo>
                  <a:cubicBezTo>
                    <a:pt x="86" y="146"/>
                    <a:pt x="98" y="168"/>
                    <a:pt x="108" y="189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40" y="207"/>
                    <a:pt x="142" y="218"/>
                    <a:pt x="144" y="228"/>
                  </a:cubicBezTo>
                  <a:cubicBezTo>
                    <a:pt x="138" y="188"/>
                    <a:pt x="123" y="147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74" y="64"/>
                    <a:pt x="39" y="27"/>
                    <a:pt x="0" y="0"/>
                  </a:cubicBezTo>
                </a:path>
              </a:pathLst>
            </a:custGeom>
            <a:solidFill>
              <a:srgbClr val="DA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iSḷîḑê">
              <a:extLst>
                <a:ext uri="{FF2B5EF4-FFF2-40B4-BE49-F238E27FC236}">
                  <a16:creationId xmlns:a16="http://schemas.microsoft.com/office/drawing/2014/main" id="{FE68651B-B558-42C2-926E-F14AEAB6B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189" y="4245862"/>
              <a:ext cx="85725" cy="195263"/>
            </a:xfrm>
            <a:custGeom>
              <a:avLst/>
              <a:gdLst>
                <a:gd name="T0" fmla="*/ 0 w 41"/>
                <a:gd name="T1" fmla="*/ 0 h 97"/>
                <a:gd name="T2" fmla="*/ 41 w 41"/>
                <a:gd name="T3" fmla="*/ 97 h 97"/>
                <a:gd name="T4" fmla="*/ 36 w 41"/>
                <a:gd name="T5" fmla="*/ 39 h 97"/>
                <a:gd name="T6" fmla="*/ 36 w 41"/>
                <a:gd name="T7" fmla="*/ 39 h 97"/>
                <a:gd name="T8" fmla="*/ 36 w 41"/>
                <a:gd name="T9" fmla="*/ 39 h 97"/>
                <a:gd name="T10" fmla="*/ 29 w 41"/>
                <a:gd name="T11" fmla="*/ 7 h 97"/>
                <a:gd name="T12" fmla="*/ 0 w 41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97">
                  <a:moveTo>
                    <a:pt x="0" y="0"/>
                  </a:moveTo>
                  <a:cubicBezTo>
                    <a:pt x="17" y="34"/>
                    <a:pt x="31" y="67"/>
                    <a:pt x="41" y="97"/>
                  </a:cubicBezTo>
                  <a:cubicBezTo>
                    <a:pt x="41" y="78"/>
                    <a:pt x="39" y="59"/>
                    <a:pt x="36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4" y="29"/>
                    <a:pt x="32" y="18"/>
                    <a:pt x="29" y="7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3C1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í$liḋé">
              <a:extLst>
                <a:ext uri="{FF2B5EF4-FFF2-40B4-BE49-F238E27FC236}">
                  <a16:creationId xmlns:a16="http://schemas.microsoft.com/office/drawing/2014/main" id="{362E5943-8936-43C8-972E-231F82BE2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69625"/>
              <a:ext cx="14288" cy="25400"/>
            </a:xfrm>
            <a:custGeom>
              <a:avLst/>
              <a:gdLst>
                <a:gd name="T0" fmla="*/ 0 w 9"/>
                <a:gd name="T1" fmla="*/ 0 h 16"/>
                <a:gd name="T2" fmla="*/ 0 w 9"/>
                <a:gd name="T3" fmla="*/ 0 h 16"/>
                <a:gd name="T4" fmla="*/ 9 w 9"/>
                <a:gd name="T5" fmla="*/ 16 h 16"/>
                <a:gd name="T6" fmla="*/ 0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0"/>
                  </a:moveTo>
                  <a:lnTo>
                    <a:pt x="0" y="0"/>
                  </a:lnTo>
                  <a:lnTo>
                    <a:pt x="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íṧļïḓe">
              <a:extLst>
                <a:ext uri="{FF2B5EF4-FFF2-40B4-BE49-F238E27FC236}">
                  <a16:creationId xmlns:a16="http://schemas.microsoft.com/office/drawing/2014/main" id="{03BD34A3-8B7D-463B-B056-55FB8E55E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69625"/>
              <a:ext cx="14288" cy="25400"/>
            </a:xfrm>
            <a:custGeom>
              <a:avLst/>
              <a:gdLst>
                <a:gd name="T0" fmla="*/ 0 w 9"/>
                <a:gd name="T1" fmla="*/ 0 h 16"/>
                <a:gd name="T2" fmla="*/ 0 w 9"/>
                <a:gd name="T3" fmla="*/ 0 h 16"/>
                <a:gd name="T4" fmla="*/ 9 w 9"/>
                <a:gd name="T5" fmla="*/ 16 h 16"/>
                <a:gd name="T6" fmla="*/ 0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0"/>
                  </a:moveTo>
                  <a:lnTo>
                    <a:pt x="0" y="0"/>
                  </a:lnTo>
                  <a:lnTo>
                    <a:pt x="9" y="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ïSḷïďê">
              <a:extLst>
                <a:ext uri="{FF2B5EF4-FFF2-40B4-BE49-F238E27FC236}">
                  <a16:creationId xmlns:a16="http://schemas.microsoft.com/office/drawing/2014/main" id="{80AEB501-151B-4794-B006-4DA37CED9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914" y="3831525"/>
              <a:ext cx="22225" cy="38100"/>
            </a:xfrm>
            <a:custGeom>
              <a:avLst/>
              <a:gdLst>
                <a:gd name="T0" fmla="*/ 0 w 14"/>
                <a:gd name="T1" fmla="*/ 0 h 24"/>
                <a:gd name="T2" fmla="*/ 14 w 14"/>
                <a:gd name="T3" fmla="*/ 24 h 24"/>
                <a:gd name="T4" fmla="*/ 14 w 14"/>
                <a:gd name="T5" fmla="*/ 24 h 24"/>
                <a:gd name="T6" fmla="*/ 0 w 1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4">
                  <a:moveTo>
                    <a:pt x="0" y="0"/>
                  </a:moveTo>
                  <a:lnTo>
                    <a:pt x="14" y="24"/>
                  </a:lnTo>
                  <a:lnTo>
                    <a:pt x="14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B8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íşlîďè">
              <a:extLst>
                <a:ext uri="{FF2B5EF4-FFF2-40B4-BE49-F238E27FC236}">
                  <a16:creationId xmlns:a16="http://schemas.microsoft.com/office/drawing/2014/main" id="{CD6A9D88-EFE4-4BA3-995A-2AE018621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914" y="3831525"/>
              <a:ext cx="22225" cy="38100"/>
            </a:xfrm>
            <a:custGeom>
              <a:avLst/>
              <a:gdLst>
                <a:gd name="T0" fmla="*/ 0 w 14"/>
                <a:gd name="T1" fmla="*/ 0 h 24"/>
                <a:gd name="T2" fmla="*/ 14 w 14"/>
                <a:gd name="T3" fmla="*/ 24 h 24"/>
                <a:gd name="T4" fmla="*/ 14 w 14"/>
                <a:gd name="T5" fmla="*/ 24 h 24"/>
                <a:gd name="T6" fmla="*/ 0 w 1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4">
                  <a:moveTo>
                    <a:pt x="0" y="0"/>
                  </a:moveTo>
                  <a:lnTo>
                    <a:pt x="14" y="24"/>
                  </a:lnTo>
                  <a:lnTo>
                    <a:pt x="14" y="2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7" name="ï$ļiḍé">
              <a:extLst>
                <a:ext uri="{FF2B5EF4-FFF2-40B4-BE49-F238E27FC236}">
                  <a16:creationId xmlns:a16="http://schemas.microsoft.com/office/drawing/2014/main" id="{FE8E05B0-DEBB-4DE3-AA2C-FFE5D823A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69625"/>
              <a:ext cx="14288" cy="25400"/>
            </a:xfrm>
            <a:custGeom>
              <a:avLst/>
              <a:gdLst>
                <a:gd name="T0" fmla="*/ 0 w 9"/>
                <a:gd name="T1" fmla="*/ 0 h 16"/>
                <a:gd name="T2" fmla="*/ 0 w 9"/>
                <a:gd name="T3" fmla="*/ 0 h 16"/>
                <a:gd name="T4" fmla="*/ 9 w 9"/>
                <a:gd name="T5" fmla="*/ 16 h 16"/>
                <a:gd name="T6" fmla="*/ 0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0"/>
                  </a:moveTo>
                  <a:lnTo>
                    <a:pt x="0" y="0"/>
                  </a:lnTo>
                  <a:lnTo>
                    <a:pt x="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9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8" name="iṡľíḓé">
              <a:extLst>
                <a:ext uri="{FF2B5EF4-FFF2-40B4-BE49-F238E27FC236}">
                  <a16:creationId xmlns:a16="http://schemas.microsoft.com/office/drawing/2014/main" id="{6AB762A2-AB4B-45CF-9548-49FDA4873C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69625"/>
              <a:ext cx="14288" cy="25400"/>
            </a:xfrm>
            <a:custGeom>
              <a:avLst/>
              <a:gdLst>
                <a:gd name="T0" fmla="*/ 0 w 9"/>
                <a:gd name="T1" fmla="*/ 0 h 16"/>
                <a:gd name="T2" fmla="*/ 0 w 9"/>
                <a:gd name="T3" fmla="*/ 0 h 16"/>
                <a:gd name="T4" fmla="*/ 9 w 9"/>
                <a:gd name="T5" fmla="*/ 16 h 16"/>
                <a:gd name="T6" fmla="*/ 0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0"/>
                  </a:moveTo>
                  <a:lnTo>
                    <a:pt x="0" y="0"/>
                  </a:lnTo>
                  <a:lnTo>
                    <a:pt x="9" y="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îṣļiḑé">
              <a:extLst>
                <a:ext uri="{FF2B5EF4-FFF2-40B4-BE49-F238E27FC236}">
                  <a16:creationId xmlns:a16="http://schemas.microsoft.com/office/drawing/2014/main" id="{10094DC3-1FE9-43F8-B849-C8B7D4CAD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52075"/>
              <a:ext cx="82550" cy="34925"/>
            </a:xfrm>
            <a:custGeom>
              <a:avLst/>
              <a:gdLst>
                <a:gd name="T0" fmla="*/ 10 w 39"/>
                <a:gd name="T1" fmla="*/ 1 h 17"/>
                <a:gd name="T2" fmla="*/ 18 w 39"/>
                <a:gd name="T3" fmla="*/ 13 h 17"/>
                <a:gd name="T4" fmla="*/ 18 w 39"/>
                <a:gd name="T5" fmla="*/ 13 h 17"/>
                <a:gd name="T6" fmla="*/ 39 w 39"/>
                <a:gd name="T7" fmla="*/ 17 h 17"/>
                <a:gd name="T8" fmla="*/ 10 w 39"/>
                <a:gd name="T9" fmla="*/ 1 h 17"/>
                <a:gd name="T10" fmla="*/ 5 w 39"/>
                <a:gd name="T11" fmla="*/ 0 h 17"/>
                <a:gd name="T12" fmla="*/ 0 w 39"/>
                <a:gd name="T13" fmla="*/ 1 h 17"/>
                <a:gd name="T14" fmla="*/ 10 w 39"/>
                <a:gd name="T15" fmla="*/ 14 h 17"/>
                <a:gd name="T16" fmla="*/ 14 w 39"/>
                <a:gd name="T17" fmla="*/ 13 h 17"/>
                <a:gd name="T18" fmla="*/ 6 w 39"/>
                <a:gd name="T19" fmla="*/ 0 h 17"/>
                <a:gd name="T20" fmla="*/ 5 w 39"/>
                <a:gd name="T2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17">
                  <a:moveTo>
                    <a:pt x="10" y="1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25" y="13"/>
                    <a:pt x="32" y="14"/>
                    <a:pt x="39" y="17"/>
                  </a:cubicBezTo>
                  <a:cubicBezTo>
                    <a:pt x="31" y="8"/>
                    <a:pt x="21" y="2"/>
                    <a:pt x="10" y="1"/>
                  </a:cubicBezTo>
                  <a:moveTo>
                    <a:pt x="5" y="0"/>
                  </a:moveTo>
                  <a:cubicBezTo>
                    <a:pt x="3" y="0"/>
                    <a:pt x="1" y="0"/>
                    <a:pt x="0" y="1"/>
                  </a:cubicBezTo>
                  <a:cubicBezTo>
                    <a:pt x="3" y="5"/>
                    <a:pt x="7" y="9"/>
                    <a:pt x="10" y="14"/>
                  </a:cubicBezTo>
                  <a:cubicBezTo>
                    <a:pt x="11" y="13"/>
                    <a:pt x="13" y="13"/>
                    <a:pt x="14" y="1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B8B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ï$ḻïḋê">
              <a:extLst>
                <a:ext uri="{FF2B5EF4-FFF2-40B4-BE49-F238E27FC236}">
                  <a16:creationId xmlns:a16="http://schemas.microsoft.com/office/drawing/2014/main" id="{DB2E8E9D-1D46-43D5-B8C9-46593B05D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26675"/>
              <a:ext cx="44450" cy="68263"/>
            </a:xfrm>
            <a:custGeom>
              <a:avLst/>
              <a:gdLst>
                <a:gd name="T0" fmla="*/ 3 w 28"/>
                <a:gd name="T1" fmla="*/ 0 h 43"/>
                <a:gd name="T2" fmla="*/ 0 w 28"/>
                <a:gd name="T3" fmla="*/ 2 h 43"/>
                <a:gd name="T4" fmla="*/ 8 w 28"/>
                <a:gd name="T5" fmla="*/ 16 h 43"/>
                <a:gd name="T6" fmla="*/ 19 w 28"/>
                <a:gd name="T7" fmla="*/ 33 h 43"/>
                <a:gd name="T8" fmla="*/ 25 w 28"/>
                <a:gd name="T9" fmla="*/ 43 h 43"/>
                <a:gd name="T10" fmla="*/ 28 w 28"/>
                <a:gd name="T11" fmla="*/ 42 h 43"/>
                <a:gd name="T12" fmla="*/ 24 w 28"/>
                <a:gd name="T13" fmla="*/ 33 h 43"/>
                <a:gd name="T14" fmla="*/ 13 w 28"/>
                <a:gd name="T15" fmla="*/ 17 h 43"/>
                <a:gd name="T16" fmla="*/ 3 w 28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43">
                  <a:moveTo>
                    <a:pt x="3" y="0"/>
                  </a:moveTo>
                  <a:lnTo>
                    <a:pt x="0" y="2"/>
                  </a:lnTo>
                  <a:lnTo>
                    <a:pt x="8" y="16"/>
                  </a:lnTo>
                  <a:lnTo>
                    <a:pt x="19" y="33"/>
                  </a:lnTo>
                  <a:lnTo>
                    <a:pt x="25" y="43"/>
                  </a:lnTo>
                  <a:lnTo>
                    <a:pt x="28" y="42"/>
                  </a:lnTo>
                  <a:lnTo>
                    <a:pt x="24" y="33"/>
                  </a:lnTo>
                  <a:lnTo>
                    <a:pt x="13" y="17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A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íṩ1ïḋé">
              <a:extLst>
                <a:ext uri="{FF2B5EF4-FFF2-40B4-BE49-F238E27FC236}">
                  <a16:creationId xmlns:a16="http://schemas.microsoft.com/office/drawing/2014/main" id="{73F2E9E6-7DBC-4D70-8B9E-F8EAB095F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26675"/>
              <a:ext cx="44450" cy="68263"/>
            </a:xfrm>
            <a:custGeom>
              <a:avLst/>
              <a:gdLst>
                <a:gd name="T0" fmla="*/ 3 w 28"/>
                <a:gd name="T1" fmla="*/ 0 h 43"/>
                <a:gd name="T2" fmla="*/ 0 w 28"/>
                <a:gd name="T3" fmla="*/ 2 h 43"/>
                <a:gd name="T4" fmla="*/ 8 w 28"/>
                <a:gd name="T5" fmla="*/ 16 h 43"/>
                <a:gd name="T6" fmla="*/ 19 w 28"/>
                <a:gd name="T7" fmla="*/ 33 h 43"/>
                <a:gd name="T8" fmla="*/ 25 w 28"/>
                <a:gd name="T9" fmla="*/ 43 h 43"/>
                <a:gd name="T10" fmla="*/ 28 w 28"/>
                <a:gd name="T11" fmla="*/ 42 h 43"/>
                <a:gd name="T12" fmla="*/ 24 w 28"/>
                <a:gd name="T13" fmla="*/ 33 h 43"/>
                <a:gd name="T14" fmla="*/ 13 w 28"/>
                <a:gd name="T15" fmla="*/ 17 h 43"/>
                <a:gd name="T16" fmla="*/ 3 w 28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43">
                  <a:moveTo>
                    <a:pt x="3" y="0"/>
                  </a:moveTo>
                  <a:lnTo>
                    <a:pt x="0" y="2"/>
                  </a:lnTo>
                  <a:lnTo>
                    <a:pt x="8" y="16"/>
                  </a:lnTo>
                  <a:lnTo>
                    <a:pt x="19" y="33"/>
                  </a:lnTo>
                  <a:lnTo>
                    <a:pt x="25" y="43"/>
                  </a:lnTo>
                  <a:lnTo>
                    <a:pt x="28" y="42"/>
                  </a:lnTo>
                  <a:lnTo>
                    <a:pt x="24" y="33"/>
                  </a:lnTo>
                  <a:lnTo>
                    <a:pt x="13" y="17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5" name="ïṡḷïḋè">
            <a:extLst>
              <a:ext uri="{FF2B5EF4-FFF2-40B4-BE49-F238E27FC236}">
                <a16:creationId xmlns:a16="http://schemas.microsoft.com/office/drawing/2014/main" id="{5E19342C-6A8F-49B7-B49F-85BE2005C9E0}"/>
              </a:ext>
            </a:extLst>
          </p:cNvPr>
          <p:cNvSpPr txBox="1">
            <a:spLocks/>
          </p:cNvSpPr>
          <p:nvPr/>
        </p:nvSpPr>
        <p:spPr bwMode="auto">
          <a:xfrm>
            <a:off x="221731" y="927417"/>
            <a:ext cx="3155643" cy="104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learn-ai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文件夹，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打开路径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chapter2/part1/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esp8266_projects/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esp8266_dht11_http</a:t>
            </a:r>
          </a:p>
        </p:txBody>
      </p:sp>
      <p:sp>
        <p:nvSpPr>
          <p:cNvPr id="108" name="ïṥliďè">
            <a:extLst>
              <a:ext uri="{FF2B5EF4-FFF2-40B4-BE49-F238E27FC236}">
                <a16:creationId xmlns:a16="http://schemas.microsoft.com/office/drawing/2014/main" id="{AC60291B-ABA6-461D-8AA4-8F6C5EEB4560}"/>
              </a:ext>
            </a:extLst>
          </p:cNvPr>
          <p:cNvSpPr txBox="1">
            <a:spLocks/>
          </p:cNvSpPr>
          <p:nvPr/>
        </p:nvSpPr>
        <p:spPr bwMode="auto">
          <a:xfrm>
            <a:off x="957196" y="3429000"/>
            <a:ext cx="2406489" cy="112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打开路由器管理地址，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获取到的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路由器地址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" name="标题 1">
            <a:extLst>
              <a:ext uri="{FF2B5EF4-FFF2-40B4-BE49-F238E27FC236}">
                <a16:creationId xmlns:a16="http://schemas.microsoft.com/office/drawing/2014/main" id="{74ED038E-6A32-47B2-8331-8DC111D5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如何操作</a:t>
            </a:r>
            <a:r>
              <a:rPr lang="en-US" altLang="zh-CN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简单读取</a:t>
            </a:r>
          </a:p>
        </p:txBody>
      </p:sp>
      <p:sp>
        <p:nvSpPr>
          <p:cNvPr id="110" name="ï$liḍè">
            <a:extLst>
              <a:ext uri="{FF2B5EF4-FFF2-40B4-BE49-F238E27FC236}">
                <a16:creationId xmlns:a16="http://schemas.microsoft.com/office/drawing/2014/main" id="{7802CFAC-9B96-4D9E-BD9D-3832CF7A6FD7}"/>
              </a:ext>
            </a:extLst>
          </p:cNvPr>
          <p:cNvSpPr>
            <a:spLocks/>
          </p:cNvSpPr>
          <p:nvPr/>
        </p:nvSpPr>
        <p:spPr bwMode="auto">
          <a:xfrm flipH="1">
            <a:off x="3197022" y="2559982"/>
            <a:ext cx="2765464" cy="0"/>
          </a:xfrm>
          <a:prstGeom prst="line">
            <a:avLst/>
          </a:prstGeom>
          <a:noFill/>
          <a:ln w="292100" cap="sq">
            <a:solidFill>
              <a:srgbClr val="1165A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1" name="íŝlíde">
            <a:extLst>
              <a:ext uri="{FF2B5EF4-FFF2-40B4-BE49-F238E27FC236}">
                <a16:creationId xmlns:a16="http://schemas.microsoft.com/office/drawing/2014/main" id="{67BDD299-058D-4D98-B9E0-70C92C7D7865}"/>
              </a:ext>
            </a:extLst>
          </p:cNvPr>
          <p:cNvSpPr/>
          <p:nvPr/>
        </p:nvSpPr>
        <p:spPr bwMode="auto">
          <a:xfrm>
            <a:off x="5229915" y="2405073"/>
            <a:ext cx="298557" cy="298558"/>
          </a:xfrm>
          <a:prstGeom prst="ellipse">
            <a:avLst/>
          </a:prstGeom>
          <a:solidFill>
            <a:schemeClr val="bg1"/>
          </a:solidFill>
          <a:ln>
            <a:solidFill>
              <a:srgbClr val="1165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6" name="íşļïḓé">
            <a:extLst>
              <a:ext uri="{FF2B5EF4-FFF2-40B4-BE49-F238E27FC236}">
                <a16:creationId xmlns:a16="http://schemas.microsoft.com/office/drawing/2014/main" id="{2157A784-F8C3-4CC1-B058-EBEF8AB18D27}"/>
              </a:ext>
            </a:extLst>
          </p:cNvPr>
          <p:cNvSpPr/>
          <p:nvPr/>
        </p:nvSpPr>
        <p:spPr bwMode="auto">
          <a:xfrm>
            <a:off x="8030986" y="3548536"/>
            <a:ext cx="298557" cy="298558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íşļïḓé">
            <a:extLst>
              <a:ext uri="{FF2B5EF4-FFF2-40B4-BE49-F238E27FC236}">
                <a16:creationId xmlns:a16="http://schemas.microsoft.com/office/drawing/2014/main" id="{85E7DFAB-4E82-4DF5-AEC6-D97B4A13B19E}"/>
              </a:ext>
            </a:extLst>
          </p:cNvPr>
          <p:cNvSpPr/>
          <p:nvPr/>
        </p:nvSpPr>
        <p:spPr bwMode="auto">
          <a:xfrm>
            <a:off x="3820459" y="3546880"/>
            <a:ext cx="298557" cy="298558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4625B17-DFD8-425C-83A5-123BB76F6BF1}"/>
              </a:ext>
            </a:extLst>
          </p:cNvPr>
          <p:cNvSpPr/>
          <p:nvPr/>
        </p:nvSpPr>
        <p:spPr>
          <a:xfrm>
            <a:off x="4301256" y="1208477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数据线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电脑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相连</a:t>
            </a:r>
          </a:p>
        </p:txBody>
      </p:sp>
      <p:sp>
        <p:nvSpPr>
          <p:cNvPr id="120" name="ïṡḷïḋè">
            <a:extLst>
              <a:ext uri="{FF2B5EF4-FFF2-40B4-BE49-F238E27FC236}">
                <a16:creationId xmlns:a16="http://schemas.microsoft.com/office/drawing/2014/main" id="{BAF426E2-CCF8-47A0-A17C-0A9D54D338CF}"/>
              </a:ext>
            </a:extLst>
          </p:cNvPr>
          <p:cNvSpPr txBox="1">
            <a:spLocks/>
          </p:cNvSpPr>
          <p:nvPr/>
        </p:nvSpPr>
        <p:spPr bwMode="auto">
          <a:xfrm>
            <a:off x="7111519" y="1202033"/>
            <a:ext cx="2889880" cy="708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fr-FR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fr-FR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Arduino IDE</a:t>
            </a:r>
            <a:r>
              <a:rPr lang="zh-CN" altLang="fr-FR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打开文件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fr-FR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esp8266_dht11_https.ino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0C7FB8EF-5153-495E-AF37-9FAD65F3A2F2}"/>
              </a:ext>
            </a:extLst>
          </p:cNvPr>
          <p:cNvSpPr/>
          <p:nvPr/>
        </p:nvSpPr>
        <p:spPr>
          <a:xfrm>
            <a:off x="6661161" y="3880712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确认上述环境无误，点击上传按钮</a:t>
            </a:r>
          </a:p>
        </p:txBody>
      </p:sp>
      <p:sp>
        <p:nvSpPr>
          <p:cNvPr id="122" name="ïṥliďè">
            <a:extLst>
              <a:ext uri="{FF2B5EF4-FFF2-40B4-BE49-F238E27FC236}">
                <a16:creationId xmlns:a16="http://schemas.microsoft.com/office/drawing/2014/main" id="{F1813CF5-8BAE-4597-A83F-E96184566835}"/>
              </a:ext>
            </a:extLst>
          </p:cNvPr>
          <p:cNvSpPr txBox="1">
            <a:spLocks/>
          </p:cNvSpPr>
          <p:nvPr/>
        </p:nvSpPr>
        <p:spPr bwMode="auto">
          <a:xfrm>
            <a:off x="2838594" y="5229276"/>
            <a:ext cx="4359536" cy="112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浏览器中打开</a:t>
            </a: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获取到的局域网地址，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查看温湿度传感器的读数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ïṡḷïḋè">
            <a:extLst>
              <a:ext uri="{FF2B5EF4-FFF2-40B4-BE49-F238E27FC236}">
                <a16:creationId xmlns:a16="http://schemas.microsoft.com/office/drawing/2014/main" id="{98D7BE95-0F9D-41CA-BDB6-0EC9E042B851}"/>
              </a:ext>
            </a:extLst>
          </p:cNvPr>
          <p:cNvSpPr txBox="1">
            <a:spLocks/>
          </p:cNvSpPr>
          <p:nvPr/>
        </p:nvSpPr>
        <p:spPr bwMode="auto">
          <a:xfrm>
            <a:off x="7111519" y="5248418"/>
            <a:ext cx="5104514" cy="104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连接另一个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开发板，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打开路径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chapter2/part1/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esp8266_projects/esp8266_ultrasonic_http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</a:p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重复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2-6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步骤来使用超声波传感器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260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>
            <a:extLst>
              <a:ext uri="{FF2B5EF4-FFF2-40B4-BE49-F238E27FC236}">
                <a16:creationId xmlns:a16="http://schemas.microsoft.com/office/drawing/2014/main" id="{689FF5B5-130A-447B-B36B-FF9D0E76C777}"/>
              </a:ext>
            </a:extLst>
          </p:cNvPr>
          <p:cNvGrpSpPr/>
          <p:nvPr/>
        </p:nvGrpSpPr>
        <p:grpSpPr>
          <a:xfrm>
            <a:off x="927866" y="2799308"/>
            <a:ext cx="10336267" cy="1259384"/>
            <a:chOff x="1952055" y="2469403"/>
            <a:chExt cx="7624871" cy="929024"/>
          </a:xfrm>
        </p:grpSpPr>
        <p:grpSp>
          <p:nvGrpSpPr>
            <p:cNvPr id="8" name="îṡļiḑé">
              <a:extLst>
                <a:ext uri="{FF2B5EF4-FFF2-40B4-BE49-F238E27FC236}">
                  <a16:creationId xmlns:a16="http://schemas.microsoft.com/office/drawing/2014/main" id="{3CB4DD96-0520-4E3A-9F67-35D5459004A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20700000">
              <a:off x="1952055" y="2520222"/>
              <a:ext cx="2445218" cy="663170"/>
              <a:chOff x="638" y="1651"/>
              <a:chExt cx="2098" cy="569"/>
            </a:xfrm>
          </p:grpSpPr>
          <p:sp>
            <p:nvSpPr>
              <p:cNvPr id="60" name="iṧḻïḋe">
                <a:extLst>
                  <a:ext uri="{FF2B5EF4-FFF2-40B4-BE49-F238E27FC236}">
                    <a16:creationId xmlns:a16="http://schemas.microsoft.com/office/drawing/2014/main" id="{2324D3C1-5760-4CD4-A33D-E10783F50F2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8" y="1651"/>
                <a:ext cx="2098" cy="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šļíḓê">
                <a:extLst>
                  <a:ext uri="{FF2B5EF4-FFF2-40B4-BE49-F238E27FC236}">
                    <a16:creationId xmlns:a16="http://schemas.microsoft.com/office/drawing/2014/main" id="{81F011C4-5769-4D96-A444-9595CADA6F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" y="1651"/>
                <a:ext cx="2094" cy="569"/>
              </a:xfrm>
              <a:custGeom>
                <a:avLst/>
                <a:gdLst>
                  <a:gd name="T0" fmla="*/ 765 w 886"/>
                  <a:gd name="T1" fmla="*/ 0 h 241"/>
                  <a:gd name="T2" fmla="*/ 699 w 886"/>
                  <a:gd name="T3" fmla="*/ 19 h 241"/>
                  <a:gd name="T4" fmla="*/ 697 w 886"/>
                  <a:gd name="T5" fmla="*/ 21 h 241"/>
                  <a:gd name="T6" fmla="*/ 443 w 886"/>
                  <a:gd name="T7" fmla="*/ 94 h 241"/>
                  <a:gd name="T8" fmla="*/ 189 w 886"/>
                  <a:gd name="T9" fmla="*/ 21 h 241"/>
                  <a:gd name="T10" fmla="*/ 187 w 886"/>
                  <a:gd name="T11" fmla="*/ 20 h 241"/>
                  <a:gd name="T12" fmla="*/ 121 w 886"/>
                  <a:gd name="T13" fmla="*/ 0 h 241"/>
                  <a:gd name="T14" fmla="*/ 0 w 886"/>
                  <a:gd name="T15" fmla="*/ 120 h 241"/>
                  <a:gd name="T16" fmla="*/ 0 w 886"/>
                  <a:gd name="T17" fmla="*/ 120 h 241"/>
                  <a:gd name="T18" fmla="*/ 121 w 886"/>
                  <a:gd name="T19" fmla="*/ 241 h 241"/>
                  <a:gd name="T20" fmla="*/ 187 w 886"/>
                  <a:gd name="T21" fmla="*/ 221 h 241"/>
                  <a:gd name="T22" fmla="*/ 189 w 886"/>
                  <a:gd name="T23" fmla="*/ 220 h 241"/>
                  <a:gd name="T24" fmla="*/ 443 w 886"/>
                  <a:gd name="T25" fmla="*/ 146 h 241"/>
                  <a:gd name="T26" fmla="*/ 697 w 886"/>
                  <a:gd name="T27" fmla="*/ 220 h 241"/>
                  <a:gd name="T28" fmla="*/ 699 w 886"/>
                  <a:gd name="T29" fmla="*/ 221 h 241"/>
                  <a:gd name="T30" fmla="*/ 765 w 886"/>
                  <a:gd name="T31" fmla="*/ 241 h 241"/>
                  <a:gd name="T32" fmla="*/ 886 w 886"/>
                  <a:gd name="T33" fmla="*/ 120 h 241"/>
                  <a:gd name="T34" fmla="*/ 765 w 886"/>
                  <a:gd name="T35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6" h="241">
                    <a:moveTo>
                      <a:pt x="765" y="0"/>
                    </a:moveTo>
                    <a:cubicBezTo>
                      <a:pt x="741" y="0"/>
                      <a:pt x="718" y="7"/>
                      <a:pt x="699" y="19"/>
                    </a:cubicBezTo>
                    <a:cubicBezTo>
                      <a:pt x="699" y="20"/>
                      <a:pt x="698" y="20"/>
                      <a:pt x="697" y="21"/>
                    </a:cubicBezTo>
                    <a:cubicBezTo>
                      <a:pt x="624" y="67"/>
                      <a:pt x="537" y="94"/>
                      <a:pt x="443" y="94"/>
                    </a:cubicBezTo>
                    <a:cubicBezTo>
                      <a:pt x="349" y="94"/>
                      <a:pt x="262" y="67"/>
                      <a:pt x="189" y="21"/>
                    </a:cubicBezTo>
                    <a:cubicBezTo>
                      <a:pt x="188" y="20"/>
                      <a:pt x="188" y="20"/>
                      <a:pt x="187" y="20"/>
                    </a:cubicBezTo>
                    <a:cubicBezTo>
                      <a:pt x="168" y="7"/>
                      <a:pt x="145" y="0"/>
                      <a:pt x="121" y="0"/>
                    </a:cubicBezTo>
                    <a:cubicBezTo>
                      <a:pt x="54" y="0"/>
                      <a:pt x="0" y="54"/>
                      <a:pt x="0" y="12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45" y="241"/>
                      <a:pt x="168" y="233"/>
                      <a:pt x="187" y="221"/>
                    </a:cubicBezTo>
                    <a:cubicBezTo>
                      <a:pt x="187" y="220"/>
                      <a:pt x="188" y="220"/>
                      <a:pt x="189" y="220"/>
                    </a:cubicBezTo>
                    <a:cubicBezTo>
                      <a:pt x="262" y="173"/>
                      <a:pt x="349" y="146"/>
                      <a:pt x="443" y="146"/>
                    </a:cubicBezTo>
                    <a:cubicBezTo>
                      <a:pt x="537" y="146"/>
                      <a:pt x="624" y="173"/>
                      <a:pt x="697" y="220"/>
                    </a:cubicBezTo>
                    <a:cubicBezTo>
                      <a:pt x="698" y="220"/>
                      <a:pt x="698" y="220"/>
                      <a:pt x="699" y="221"/>
                    </a:cubicBezTo>
                    <a:cubicBezTo>
                      <a:pt x="718" y="233"/>
                      <a:pt x="741" y="241"/>
                      <a:pt x="765" y="241"/>
                    </a:cubicBezTo>
                    <a:cubicBezTo>
                      <a:pt x="832" y="241"/>
                      <a:pt x="886" y="187"/>
                      <a:pt x="886" y="120"/>
                    </a:cubicBezTo>
                    <a:cubicBezTo>
                      <a:pt x="886" y="54"/>
                      <a:pt x="832" y="0"/>
                      <a:pt x="7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ṣ1îde">
                <a:extLst>
                  <a:ext uri="{FF2B5EF4-FFF2-40B4-BE49-F238E27FC236}">
                    <a16:creationId xmlns:a16="http://schemas.microsoft.com/office/drawing/2014/main" id="{AE33F947-91F7-4BCD-98FB-E5024CB25626}"/>
                  </a:ext>
                </a:extLst>
              </p:cNvPr>
              <p:cNvSpPr>
                <a:spLocks/>
              </p:cNvSpPr>
              <p:nvPr/>
            </p:nvSpPr>
            <p:spPr bwMode="auto">
              <a:xfrm rot="900000">
                <a:off x="676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ṥļiḋé">
                <a:extLst>
                  <a:ext uri="{FF2B5EF4-FFF2-40B4-BE49-F238E27FC236}">
                    <a16:creationId xmlns:a16="http://schemas.microsoft.com/office/drawing/2014/main" id="{D2DE44BF-7CD8-4BAE-83F1-4B7495A1B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0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ṣḷîḍé">
                <a:extLst>
                  <a:ext uri="{FF2B5EF4-FFF2-40B4-BE49-F238E27FC236}">
                    <a16:creationId xmlns:a16="http://schemas.microsoft.com/office/drawing/2014/main" id="{F40E73A0-0F29-4128-ADFE-68F8308B16E9}"/>
                  </a:ext>
                </a:extLst>
              </p:cNvPr>
              <p:cNvSpPr>
                <a:spLocks/>
              </p:cNvSpPr>
              <p:nvPr/>
            </p:nvSpPr>
            <p:spPr bwMode="auto">
              <a:xfrm rot="900000">
                <a:off x="751" y="1752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" name="isļiḍe">
              <a:extLst>
                <a:ext uri="{FF2B5EF4-FFF2-40B4-BE49-F238E27FC236}">
                  <a16:creationId xmlns:a16="http://schemas.microsoft.com/office/drawing/2014/main" id="{C1DE5BE3-6708-481B-AFCE-626BBFC5124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800000">
              <a:off x="3580785" y="2735257"/>
              <a:ext cx="2445217" cy="663170"/>
              <a:chOff x="638" y="1651"/>
              <a:chExt cx="2098" cy="569"/>
            </a:xfrm>
          </p:grpSpPr>
          <p:sp>
            <p:nvSpPr>
              <p:cNvPr id="55" name="iṥḷïďè">
                <a:extLst>
                  <a:ext uri="{FF2B5EF4-FFF2-40B4-BE49-F238E27FC236}">
                    <a16:creationId xmlns:a16="http://schemas.microsoft.com/office/drawing/2014/main" id="{67F67F77-685C-4775-8F1B-D8D0C23837F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8" y="1651"/>
                <a:ext cx="2098" cy="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îṡlîḑê">
                <a:extLst>
                  <a:ext uri="{FF2B5EF4-FFF2-40B4-BE49-F238E27FC236}">
                    <a16:creationId xmlns:a16="http://schemas.microsoft.com/office/drawing/2014/main" id="{046D2D7F-FCBA-40B2-8A27-175457A0DD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" y="1651"/>
                <a:ext cx="2094" cy="569"/>
              </a:xfrm>
              <a:custGeom>
                <a:avLst/>
                <a:gdLst>
                  <a:gd name="T0" fmla="*/ 765 w 886"/>
                  <a:gd name="T1" fmla="*/ 0 h 241"/>
                  <a:gd name="T2" fmla="*/ 699 w 886"/>
                  <a:gd name="T3" fmla="*/ 19 h 241"/>
                  <a:gd name="T4" fmla="*/ 697 w 886"/>
                  <a:gd name="T5" fmla="*/ 21 h 241"/>
                  <a:gd name="T6" fmla="*/ 443 w 886"/>
                  <a:gd name="T7" fmla="*/ 94 h 241"/>
                  <a:gd name="T8" fmla="*/ 189 w 886"/>
                  <a:gd name="T9" fmla="*/ 21 h 241"/>
                  <a:gd name="T10" fmla="*/ 187 w 886"/>
                  <a:gd name="T11" fmla="*/ 20 h 241"/>
                  <a:gd name="T12" fmla="*/ 121 w 886"/>
                  <a:gd name="T13" fmla="*/ 0 h 241"/>
                  <a:gd name="T14" fmla="*/ 0 w 886"/>
                  <a:gd name="T15" fmla="*/ 120 h 241"/>
                  <a:gd name="T16" fmla="*/ 0 w 886"/>
                  <a:gd name="T17" fmla="*/ 120 h 241"/>
                  <a:gd name="T18" fmla="*/ 121 w 886"/>
                  <a:gd name="T19" fmla="*/ 241 h 241"/>
                  <a:gd name="T20" fmla="*/ 187 w 886"/>
                  <a:gd name="T21" fmla="*/ 221 h 241"/>
                  <a:gd name="T22" fmla="*/ 189 w 886"/>
                  <a:gd name="T23" fmla="*/ 220 h 241"/>
                  <a:gd name="T24" fmla="*/ 443 w 886"/>
                  <a:gd name="T25" fmla="*/ 146 h 241"/>
                  <a:gd name="T26" fmla="*/ 697 w 886"/>
                  <a:gd name="T27" fmla="*/ 220 h 241"/>
                  <a:gd name="T28" fmla="*/ 699 w 886"/>
                  <a:gd name="T29" fmla="*/ 221 h 241"/>
                  <a:gd name="T30" fmla="*/ 765 w 886"/>
                  <a:gd name="T31" fmla="*/ 241 h 241"/>
                  <a:gd name="T32" fmla="*/ 886 w 886"/>
                  <a:gd name="T33" fmla="*/ 120 h 241"/>
                  <a:gd name="T34" fmla="*/ 765 w 886"/>
                  <a:gd name="T35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6" h="241">
                    <a:moveTo>
                      <a:pt x="765" y="0"/>
                    </a:moveTo>
                    <a:cubicBezTo>
                      <a:pt x="741" y="0"/>
                      <a:pt x="718" y="7"/>
                      <a:pt x="699" y="19"/>
                    </a:cubicBezTo>
                    <a:cubicBezTo>
                      <a:pt x="699" y="20"/>
                      <a:pt x="698" y="20"/>
                      <a:pt x="697" y="21"/>
                    </a:cubicBezTo>
                    <a:cubicBezTo>
                      <a:pt x="624" y="67"/>
                      <a:pt x="537" y="94"/>
                      <a:pt x="443" y="94"/>
                    </a:cubicBezTo>
                    <a:cubicBezTo>
                      <a:pt x="349" y="94"/>
                      <a:pt x="262" y="67"/>
                      <a:pt x="189" y="21"/>
                    </a:cubicBezTo>
                    <a:cubicBezTo>
                      <a:pt x="188" y="20"/>
                      <a:pt x="188" y="20"/>
                      <a:pt x="187" y="20"/>
                    </a:cubicBezTo>
                    <a:cubicBezTo>
                      <a:pt x="168" y="7"/>
                      <a:pt x="145" y="0"/>
                      <a:pt x="121" y="0"/>
                    </a:cubicBezTo>
                    <a:cubicBezTo>
                      <a:pt x="54" y="0"/>
                      <a:pt x="0" y="54"/>
                      <a:pt x="0" y="12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45" y="241"/>
                      <a:pt x="168" y="233"/>
                      <a:pt x="187" y="221"/>
                    </a:cubicBezTo>
                    <a:cubicBezTo>
                      <a:pt x="187" y="220"/>
                      <a:pt x="188" y="220"/>
                      <a:pt x="189" y="220"/>
                    </a:cubicBezTo>
                    <a:cubicBezTo>
                      <a:pt x="262" y="173"/>
                      <a:pt x="349" y="146"/>
                      <a:pt x="443" y="146"/>
                    </a:cubicBezTo>
                    <a:cubicBezTo>
                      <a:pt x="537" y="146"/>
                      <a:pt x="624" y="173"/>
                      <a:pt x="697" y="220"/>
                    </a:cubicBezTo>
                    <a:cubicBezTo>
                      <a:pt x="698" y="220"/>
                      <a:pt x="698" y="220"/>
                      <a:pt x="699" y="221"/>
                    </a:cubicBezTo>
                    <a:cubicBezTo>
                      <a:pt x="718" y="233"/>
                      <a:pt x="741" y="241"/>
                      <a:pt x="765" y="241"/>
                    </a:cubicBezTo>
                    <a:cubicBezTo>
                      <a:pt x="832" y="241"/>
                      <a:pt x="886" y="187"/>
                      <a:pt x="886" y="120"/>
                    </a:cubicBezTo>
                    <a:cubicBezTo>
                      <a:pt x="886" y="54"/>
                      <a:pt x="832" y="0"/>
                      <a:pt x="7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î$1iḋè">
                <a:extLst>
                  <a:ext uri="{FF2B5EF4-FFF2-40B4-BE49-F238E27FC236}">
                    <a16:creationId xmlns:a16="http://schemas.microsoft.com/office/drawing/2014/main" id="{6E8BF0A5-E12E-4656-8F2B-ACD5A330437A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676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ṩlîḍe">
                <a:extLst>
                  <a:ext uri="{FF2B5EF4-FFF2-40B4-BE49-F238E27FC236}">
                    <a16:creationId xmlns:a16="http://schemas.microsoft.com/office/drawing/2014/main" id="{375B51CF-9DD3-47B7-8622-AA0DCC52A1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0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Sľíḑé">
                <a:extLst>
                  <a:ext uri="{FF2B5EF4-FFF2-40B4-BE49-F238E27FC236}">
                    <a16:creationId xmlns:a16="http://schemas.microsoft.com/office/drawing/2014/main" id="{00BEAC2C-8203-4E10-8C08-9620B85F476A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745" y="1753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í$ḷidè">
              <a:extLst>
                <a:ext uri="{FF2B5EF4-FFF2-40B4-BE49-F238E27FC236}">
                  <a16:creationId xmlns:a16="http://schemas.microsoft.com/office/drawing/2014/main" id="{96714736-F620-4A77-A904-168804F4476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8900000">
              <a:off x="5057714" y="2725277"/>
              <a:ext cx="1940556" cy="668999"/>
              <a:chOff x="121" y="930"/>
              <a:chExt cx="1665" cy="574"/>
            </a:xfrm>
          </p:grpSpPr>
          <p:sp>
            <p:nvSpPr>
              <p:cNvPr id="50" name="íšľïḍe">
                <a:extLst>
                  <a:ext uri="{FF2B5EF4-FFF2-40B4-BE49-F238E27FC236}">
                    <a16:creationId xmlns:a16="http://schemas.microsoft.com/office/drawing/2014/main" id="{1BE09242-5506-4C47-B91A-9ED1D00391A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21" y="930"/>
                <a:ext cx="1665" cy="5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iṧḷîďê">
                <a:extLst>
                  <a:ext uri="{FF2B5EF4-FFF2-40B4-BE49-F238E27FC236}">
                    <a16:creationId xmlns:a16="http://schemas.microsoft.com/office/drawing/2014/main" id="{496B5E21-2B4B-4AD8-A554-B7FCE0552A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" y="932"/>
                <a:ext cx="1665" cy="570"/>
              </a:xfrm>
              <a:custGeom>
                <a:avLst/>
                <a:gdLst>
                  <a:gd name="T0" fmla="*/ 585 w 705"/>
                  <a:gd name="T1" fmla="*/ 0 h 241"/>
                  <a:gd name="T2" fmla="*/ 500 w 705"/>
                  <a:gd name="T3" fmla="*/ 35 h 241"/>
                  <a:gd name="T4" fmla="*/ 494 w 705"/>
                  <a:gd name="T5" fmla="*/ 41 h 241"/>
                  <a:gd name="T6" fmla="*/ 352 w 705"/>
                  <a:gd name="T7" fmla="*/ 101 h 241"/>
                  <a:gd name="T8" fmla="*/ 211 w 705"/>
                  <a:gd name="T9" fmla="*/ 41 h 241"/>
                  <a:gd name="T10" fmla="*/ 205 w 705"/>
                  <a:gd name="T11" fmla="*/ 35 h 241"/>
                  <a:gd name="T12" fmla="*/ 120 w 705"/>
                  <a:gd name="T13" fmla="*/ 0 h 241"/>
                  <a:gd name="T14" fmla="*/ 0 w 705"/>
                  <a:gd name="T15" fmla="*/ 120 h 241"/>
                  <a:gd name="T16" fmla="*/ 120 w 705"/>
                  <a:gd name="T17" fmla="*/ 241 h 241"/>
                  <a:gd name="T18" fmla="*/ 205 w 705"/>
                  <a:gd name="T19" fmla="*/ 206 h 241"/>
                  <a:gd name="T20" fmla="*/ 211 w 705"/>
                  <a:gd name="T21" fmla="*/ 199 h 241"/>
                  <a:gd name="T22" fmla="*/ 352 w 705"/>
                  <a:gd name="T23" fmla="*/ 140 h 241"/>
                  <a:gd name="T24" fmla="*/ 494 w 705"/>
                  <a:gd name="T25" fmla="*/ 199 h 241"/>
                  <a:gd name="T26" fmla="*/ 500 w 705"/>
                  <a:gd name="T27" fmla="*/ 206 h 241"/>
                  <a:gd name="T28" fmla="*/ 585 w 705"/>
                  <a:gd name="T29" fmla="*/ 241 h 241"/>
                  <a:gd name="T30" fmla="*/ 705 w 705"/>
                  <a:gd name="T31" fmla="*/ 120 h 241"/>
                  <a:gd name="T32" fmla="*/ 585 w 705"/>
                  <a:gd name="T33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5" h="241">
                    <a:moveTo>
                      <a:pt x="585" y="0"/>
                    </a:moveTo>
                    <a:cubicBezTo>
                      <a:pt x="552" y="0"/>
                      <a:pt x="522" y="13"/>
                      <a:pt x="500" y="35"/>
                    </a:cubicBezTo>
                    <a:cubicBezTo>
                      <a:pt x="498" y="37"/>
                      <a:pt x="496" y="39"/>
                      <a:pt x="494" y="41"/>
                    </a:cubicBezTo>
                    <a:cubicBezTo>
                      <a:pt x="458" y="78"/>
                      <a:pt x="408" y="101"/>
                      <a:pt x="352" y="101"/>
                    </a:cubicBezTo>
                    <a:cubicBezTo>
                      <a:pt x="297" y="101"/>
                      <a:pt x="247" y="78"/>
                      <a:pt x="211" y="41"/>
                    </a:cubicBezTo>
                    <a:cubicBezTo>
                      <a:pt x="209" y="39"/>
                      <a:pt x="207" y="37"/>
                      <a:pt x="205" y="35"/>
                    </a:cubicBezTo>
                    <a:cubicBezTo>
                      <a:pt x="183" y="13"/>
                      <a:pt x="153" y="0"/>
                      <a:pt x="120" y="0"/>
                    </a:cubicBezTo>
                    <a:cubicBezTo>
                      <a:pt x="53" y="0"/>
                      <a:pt x="0" y="54"/>
                      <a:pt x="0" y="120"/>
                    </a:cubicBezTo>
                    <a:cubicBezTo>
                      <a:pt x="0" y="187"/>
                      <a:pt x="53" y="241"/>
                      <a:pt x="120" y="241"/>
                    </a:cubicBezTo>
                    <a:cubicBezTo>
                      <a:pt x="153" y="241"/>
                      <a:pt x="183" y="227"/>
                      <a:pt x="205" y="206"/>
                    </a:cubicBezTo>
                    <a:cubicBezTo>
                      <a:pt x="207" y="204"/>
                      <a:pt x="209" y="201"/>
                      <a:pt x="211" y="199"/>
                    </a:cubicBezTo>
                    <a:cubicBezTo>
                      <a:pt x="247" y="163"/>
                      <a:pt x="297" y="140"/>
                      <a:pt x="352" y="140"/>
                    </a:cubicBezTo>
                    <a:cubicBezTo>
                      <a:pt x="408" y="140"/>
                      <a:pt x="458" y="163"/>
                      <a:pt x="494" y="199"/>
                    </a:cubicBezTo>
                    <a:cubicBezTo>
                      <a:pt x="496" y="201"/>
                      <a:pt x="498" y="204"/>
                      <a:pt x="500" y="206"/>
                    </a:cubicBezTo>
                    <a:cubicBezTo>
                      <a:pt x="522" y="227"/>
                      <a:pt x="552" y="241"/>
                      <a:pt x="585" y="241"/>
                    </a:cubicBezTo>
                    <a:cubicBezTo>
                      <a:pt x="651" y="241"/>
                      <a:pt x="705" y="187"/>
                      <a:pt x="705" y="120"/>
                    </a:cubicBezTo>
                    <a:cubicBezTo>
                      <a:pt x="705" y="54"/>
                      <a:pt x="651" y="0"/>
                      <a:pt x="5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ïṥ1îḑe">
                <a:extLst>
                  <a:ext uri="{FF2B5EF4-FFF2-40B4-BE49-F238E27FC236}">
                    <a16:creationId xmlns:a16="http://schemas.microsoft.com/office/drawing/2014/main" id="{21FA39AE-31A5-431B-9858-BCB8C7BDAD83}"/>
                  </a:ext>
                </a:extLst>
              </p:cNvPr>
              <p:cNvSpPr>
                <a:spLocks/>
              </p:cNvSpPr>
              <p:nvPr/>
            </p:nvSpPr>
            <p:spPr bwMode="auto">
              <a:xfrm rot="2700000">
                <a:off x="156" y="968"/>
                <a:ext cx="496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sľîḋe">
                <a:extLst>
                  <a:ext uri="{FF2B5EF4-FFF2-40B4-BE49-F238E27FC236}">
                    <a16:creationId xmlns:a16="http://schemas.microsoft.com/office/drawing/2014/main" id="{77DF9611-3C83-4358-9441-5DF6FADE87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2" y="968"/>
                <a:ext cx="499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íṥ1îḍê">
                <a:extLst>
                  <a:ext uri="{FF2B5EF4-FFF2-40B4-BE49-F238E27FC236}">
                    <a16:creationId xmlns:a16="http://schemas.microsoft.com/office/drawing/2014/main" id="{A189292C-A554-402C-A3FF-4C85B0D44DF3}"/>
                  </a:ext>
                </a:extLst>
              </p:cNvPr>
              <p:cNvSpPr>
                <a:spLocks/>
              </p:cNvSpPr>
              <p:nvPr/>
            </p:nvSpPr>
            <p:spPr bwMode="auto">
              <a:xfrm rot="2700000">
                <a:off x="236" y="1034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1" name="ïŝļíďe">
              <a:extLst>
                <a:ext uri="{FF2B5EF4-FFF2-40B4-BE49-F238E27FC236}">
                  <a16:creationId xmlns:a16="http://schemas.microsoft.com/office/drawing/2014/main" id="{88E933ED-7B44-4FD2-999A-437CD6F819F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9800000">
              <a:off x="7131709" y="2469403"/>
              <a:ext cx="2445217" cy="663170"/>
              <a:chOff x="638" y="1651"/>
              <a:chExt cx="2098" cy="569"/>
            </a:xfrm>
          </p:grpSpPr>
          <p:sp>
            <p:nvSpPr>
              <p:cNvPr id="45" name="ïśḷîḋé">
                <a:extLst>
                  <a:ext uri="{FF2B5EF4-FFF2-40B4-BE49-F238E27FC236}">
                    <a16:creationId xmlns:a16="http://schemas.microsoft.com/office/drawing/2014/main" id="{482A1ACC-A735-4168-90A3-CB0F4BC07B0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8" y="1651"/>
                <a:ext cx="2098" cy="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ŝḻïdè">
                <a:extLst>
                  <a:ext uri="{FF2B5EF4-FFF2-40B4-BE49-F238E27FC236}">
                    <a16:creationId xmlns:a16="http://schemas.microsoft.com/office/drawing/2014/main" id="{BB8319A0-4691-4196-A857-92D31E1C5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" y="1651"/>
                <a:ext cx="2094" cy="569"/>
              </a:xfrm>
              <a:custGeom>
                <a:avLst/>
                <a:gdLst>
                  <a:gd name="T0" fmla="*/ 765 w 886"/>
                  <a:gd name="T1" fmla="*/ 0 h 241"/>
                  <a:gd name="T2" fmla="*/ 699 w 886"/>
                  <a:gd name="T3" fmla="*/ 19 h 241"/>
                  <a:gd name="T4" fmla="*/ 697 w 886"/>
                  <a:gd name="T5" fmla="*/ 21 h 241"/>
                  <a:gd name="T6" fmla="*/ 443 w 886"/>
                  <a:gd name="T7" fmla="*/ 94 h 241"/>
                  <a:gd name="T8" fmla="*/ 189 w 886"/>
                  <a:gd name="T9" fmla="*/ 21 h 241"/>
                  <a:gd name="T10" fmla="*/ 187 w 886"/>
                  <a:gd name="T11" fmla="*/ 20 h 241"/>
                  <a:gd name="T12" fmla="*/ 121 w 886"/>
                  <a:gd name="T13" fmla="*/ 0 h 241"/>
                  <a:gd name="T14" fmla="*/ 0 w 886"/>
                  <a:gd name="T15" fmla="*/ 120 h 241"/>
                  <a:gd name="T16" fmla="*/ 0 w 886"/>
                  <a:gd name="T17" fmla="*/ 120 h 241"/>
                  <a:gd name="T18" fmla="*/ 121 w 886"/>
                  <a:gd name="T19" fmla="*/ 241 h 241"/>
                  <a:gd name="T20" fmla="*/ 187 w 886"/>
                  <a:gd name="T21" fmla="*/ 221 h 241"/>
                  <a:gd name="T22" fmla="*/ 189 w 886"/>
                  <a:gd name="T23" fmla="*/ 220 h 241"/>
                  <a:gd name="T24" fmla="*/ 443 w 886"/>
                  <a:gd name="T25" fmla="*/ 146 h 241"/>
                  <a:gd name="T26" fmla="*/ 697 w 886"/>
                  <a:gd name="T27" fmla="*/ 220 h 241"/>
                  <a:gd name="T28" fmla="*/ 699 w 886"/>
                  <a:gd name="T29" fmla="*/ 221 h 241"/>
                  <a:gd name="T30" fmla="*/ 765 w 886"/>
                  <a:gd name="T31" fmla="*/ 241 h 241"/>
                  <a:gd name="T32" fmla="*/ 886 w 886"/>
                  <a:gd name="T33" fmla="*/ 120 h 241"/>
                  <a:gd name="T34" fmla="*/ 765 w 886"/>
                  <a:gd name="T35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6" h="241">
                    <a:moveTo>
                      <a:pt x="765" y="0"/>
                    </a:moveTo>
                    <a:cubicBezTo>
                      <a:pt x="741" y="0"/>
                      <a:pt x="718" y="7"/>
                      <a:pt x="699" y="19"/>
                    </a:cubicBezTo>
                    <a:cubicBezTo>
                      <a:pt x="699" y="20"/>
                      <a:pt x="698" y="20"/>
                      <a:pt x="697" y="21"/>
                    </a:cubicBezTo>
                    <a:cubicBezTo>
                      <a:pt x="624" y="67"/>
                      <a:pt x="537" y="94"/>
                      <a:pt x="443" y="94"/>
                    </a:cubicBezTo>
                    <a:cubicBezTo>
                      <a:pt x="349" y="94"/>
                      <a:pt x="262" y="67"/>
                      <a:pt x="189" y="21"/>
                    </a:cubicBezTo>
                    <a:cubicBezTo>
                      <a:pt x="188" y="20"/>
                      <a:pt x="188" y="20"/>
                      <a:pt x="187" y="20"/>
                    </a:cubicBezTo>
                    <a:cubicBezTo>
                      <a:pt x="168" y="7"/>
                      <a:pt x="145" y="0"/>
                      <a:pt x="121" y="0"/>
                    </a:cubicBezTo>
                    <a:cubicBezTo>
                      <a:pt x="54" y="0"/>
                      <a:pt x="0" y="54"/>
                      <a:pt x="0" y="12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45" y="241"/>
                      <a:pt x="168" y="233"/>
                      <a:pt x="187" y="221"/>
                    </a:cubicBezTo>
                    <a:cubicBezTo>
                      <a:pt x="187" y="220"/>
                      <a:pt x="188" y="220"/>
                      <a:pt x="189" y="220"/>
                    </a:cubicBezTo>
                    <a:cubicBezTo>
                      <a:pt x="262" y="173"/>
                      <a:pt x="349" y="146"/>
                      <a:pt x="443" y="146"/>
                    </a:cubicBezTo>
                    <a:cubicBezTo>
                      <a:pt x="537" y="146"/>
                      <a:pt x="624" y="173"/>
                      <a:pt x="697" y="220"/>
                    </a:cubicBezTo>
                    <a:cubicBezTo>
                      <a:pt x="698" y="220"/>
                      <a:pt x="698" y="220"/>
                      <a:pt x="699" y="221"/>
                    </a:cubicBezTo>
                    <a:cubicBezTo>
                      <a:pt x="718" y="233"/>
                      <a:pt x="741" y="241"/>
                      <a:pt x="765" y="241"/>
                    </a:cubicBezTo>
                    <a:cubicBezTo>
                      <a:pt x="832" y="241"/>
                      <a:pt x="886" y="187"/>
                      <a:pt x="886" y="120"/>
                    </a:cubicBezTo>
                    <a:cubicBezTo>
                      <a:pt x="886" y="54"/>
                      <a:pt x="832" y="0"/>
                      <a:pt x="7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ṣľîḓê">
                <a:extLst>
                  <a:ext uri="{FF2B5EF4-FFF2-40B4-BE49-F238E27FC236}">
                    <a16:creationId xmlns:a16="http://schemas.microsoft.com/office/drawing/2014/main" id="{7759081E-A7E4-4CDF-B9B5-C1E3B26A4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ŝļídè">
                <a:extLst>
                  <a:ext uri="{FF2B5EF4-FFF2-40B4-BE49-F238E27FC236}">
                    <a16:creationId xmlns:a16="http://schemas.microsoft.com/office/drawing/2014/main" id="{6762125F-7F09-4947-8DCE-45F395B5CFD8}"/>
                  </a:ext>
                </a:extLst>
              </p:cNvPr>
              <p:cNvSpPr>
                <a:spLocks/>
              </p:cNvSpPr>
              <p:nvPr/>
            </p:nvSpPr>
            <p:spPr bwMode="auto">
              <a:xfrm rot="1800000">
                <a:off x="2200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iṧļíḍê">
                <a:extLst>
                  <a:ext uri="{FF2B5EF4-FFF2-40B4-BE49-F238E27FC236}">
                    <a16:creationId xmlns:a16="http://schemas.microsoft.com/office/drawing/2014/main" id="{92755905-AAE4-4D6A-A840-DCD20E8B5E72}"/>
                  </a:ext>
                </a:extLst>
              </p:cNvPr>
              <p:cNvSpPr>
                <a:spLocks/>
              </p:cNvSpPr>
              <p:nvPr/>
            </p:nvSpPr>
            <p:spPr bwMode="auto">
              <a:xfrm rot="1800000">
                <a:off x="2277" y="1753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2" name="ïś1îḋê">
              <a:extLst>
                <a:ext uri="{FF2B5EF4-FFF2-40B4-BE49-F238E27FC236}">
                  <a16:creationId xmlns:a16="http://schemas.microsoft.com/office/drawing/2014/main" id="{AEC70CAD-D859-42E3-9DE9-A6502807E6A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800000">
              <a:off x="6061517" y="2592132"/>
              <a:ext cx="1940556" cy="668999"/>
              <a:chOff x="121" y="930"/>
              <a:chExt cx="1665" cy="574"/>
            </a:xfrm>
          </p:grpSpPr>
          <p:sp>
            <p:nvSpPr>
              <p:cNvPr id="39" name="iṡľïďé">
                <a:extLst>
                  <a:ext uri="{FF2B5EF4-FFF2-40B4-BE49-F238E27FC236}">
                    <a16:creationId xmlns:a16="http://schemas.microsoft.com/office/drawing/2014/main" id="{5A66A418-ADB3-4BFC-BF03-81FF8F18E82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21" y="930"/>
                <a:ext cx="1665" cy="5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islídê">
                <a:extLst>
                  <a:ext uri="{FF2B5EF4-FFF2-40B4-BE49-F238E27FC236}">
                    <a16:creationId xmlns:a16="http://schemas.microsoft.com/office/drawing/2014/main" id="{E1EDA356-3FE9-4993-8B29-0F9A87194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" y="932"/>
                <a:ext cx="1665" cy="570"/>
              </a:xfrm>
              <a:custGeom>
                <a:avLst/>
                <a:gdLst>
                  <a:gd name="T0" fmla="*/ 585 w 705"/>
                  <a:gd name="T1" fmla="*/ 0 h 241"/>
                  <a:gd name="T2" fmla="*/ 500 w 705"/>
                  <a:gd name="T3" fmla="*/ 35 h 241"/>
                  <a:gd name="T4" fmla="*/ 494 w 705"/>
                  <a:gd name="T5" fmla="*/ 41 h 241"/>
                  <a:gd name="T6" fmla="*/ 352 w 705"/>
                  <a:gd name="T7" fmla="*/ 101 h 241"/>
                  <a:gd name="T8" fmla="*/ 211 w 705"/>
                  <a:gd name="T9" fmla="*/ 41 h 241"/>
                  <a:gd name="T10" fmla="*/ 205 w 705"/>
                  <a:gd name="T11" fmla="*/ 35 h 241"/>
                  <a:gd name="T12" fmla="*/ 120 w 705"/>
                  <a:gd name="T13" fmla="*/ 0 h 241"/>
                  <a:gd name="T14" fmla="*/ 0 w 705"/>
                  <a:gd name="T15" fmla="*/ 120 h 241"/>
                  <a:gd name="T16" fmla="*/ 120 w 705"/>
                  <a:gd name="T17" fmla="*/ 241 h 241"/>
                  <a:gd name="T18" fmla="*/ 205 w 705"/>
                  <a:gd name="T19" fmla="*/ 206 h 241"/>
                  <a:gd name="T20" fmla="*/ 211 w 705"/>
                  <a:gd name="T21" fmla="*/ 199 h 241"/>
                  <a:gd name="T22" fmla="*/ 352 w 705"/>
                  <a:gd name="T23" fmla="*/ 140 h 241"/>
                  <a:gd name="T24" fmla="*/ 494 w 705"/>
                  <a:gd name="T25" fmla="*/ 199 h 241"/>
                  <a:gd name="T26" fmla="*/ 500 w 705"/>
                  <a:gd name="T27" fmla="*/ 206 h 241"/>
                  <a:gd name="T28" fmla="*/ 585 w 705"/>
                  <a:gd name="T29" fmla="*/ 241 h 241"/>
                  <a:gd name="T30" fmla="*/ 705 w 705"/>
                  <a:gd name="T31" fmla="*/ 120 h 241"/>
                  <a:gd name="T32" fmla="*/ 585 w 705"/>
                  <a:gd name="T33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5" h="241">
                    <a:moveTo>
                      <a:pt x="585" y="0"/>
                    </a:moveTo>
                    <a:cubicBezTo>
                      <a:pt x="552" y="0"/>
                      <a:pt x="522" y="13"/>
                      <a:pt x="500" y="35"/>
                    </a:cubicBezTo>
                    <a:cubicBezTo>
                      <a:pt x="498" y="37"/>
                      <a:pt x="496" y="39"/>
                      <a:pt x="494" y="41"/>
                    </a:cubicBezTo>
                    <a:cubicBezTo>
                      <a:pt x="458" y="78"/>
                      <a:pt x="408" y="101"/>
                      <a:pt x="352" y="101"/>
                    </a:cubicBezTo>
                    <a:cubicBezTo>
                      <a:pt x="297" y="101"/>
                      <a:pt x="247" y="78"/>
                      <a:pt x="211" y="41"/>
                    </a:cubicBezTo>
                    <a:cubicBezTo>
                      <a:pt x="209" y="39"/>
                      <a:pt x="207" y="37"/>
                      <a:pt x="205" y="35"/>
                    </a:cubicBezTo>
                    <a:cubicBezTo>
                      <a:pt x="183" y="13"/>
                      <a:pt x="153" y="0"/>
                      <a:pt x="120" y="0"/>
                    </a:cubicBezTo>
                    <a:cubicBezTo>
                      <a:pt x="53" y="0"/>
                      <a:pt x="0" y="54"/>
                      <a:pt x="0" y="120"/>
                    </a:cubicBezTo>
                    <a:cubicBezTo>
                      <a:pt x="0" y="187"/>
                      <a:pt x="53" y="241"/>
                      <a:pt x="120" y="241"/>
                    </a:cubicBezTo>
                    <a:cubicBezTo>
                      <a:pt x="153" y="241"/>
                      <a:pt x="183" y="227"/>
                      <a:pt x="205" y="206"/>
                    </a:cubicBezTo>
                    <a:cubicBezTo>
                      <a:pt x="207" y="204"/>
                      <a:pt x="209" y="201"/>
                      <a:pt x="211" y="199"/>
                    </a:cubicBezTo>
                    <a:cubicBezTo>
                      <a:pt x="247" y="163"/>
                      <a:pt x="297" y="140"/>
                      <a:pt x="352" y="140"/>
                    </a:cubicBezTo>
                    <a:cubicBezTo>
                      <a:pt x="408" y="140"/>
                      <a:pt x="458" y="163"/>
                      <a:pt x="494" y="199"/>
                    </a:cubicBezTo>
                    <a:cubicBezTo>
                      <a:pt x="496" y="201"/>
                      <a:pt x="498" y="204"/>
                      <a:pt x="500" y="206"/>
                    </a:cubicBezTo>
                    <a:cubicBezTo>
                      <a:pt x="522" y="227"/>
                      <a:pt x="552" y="241"/>
                      <a:pt x="585" y="241"/>
                    </a:cubicBezTo>
                    <a:cubicBezTo>
                      <a:pt x="651" y="241"/>
                      <a:pt x="705" y="187"/>
                      <a:pt x="705" y="120"/>
                    </a:cubicBezTo>
                    <a:cubicBezTo>
                      <a:pt x="705" y="54"/>
                      <a:pt x="651" y="0"/>
                      <a:pt x="5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ṡḻiďé">
                <a:extLst>
                  <a:ext uri="{FF2B5EF4-FFF2-40B4-BE49-F238E27FC236}">
                    <a16:creationId xmlns:a16="http://schemas.microsoft.com/office/drawing/2014/main" id="{699302BC-85AD-4469-916F-428C864140D3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156" y="968"/>
                <a:ext cx="496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îšḷiḑé">
                <a:extLst>
                  <a:ext uri="{FF2B5EF4-FFF2-40B4-BE49-F238E27FC236}">
                    <a16:creationId xmlns:a16="http://schemas.microsoft.com/office/drawing/2014/main" id="{514F9845-3FA3-47BC-B6F5-B5F369643F53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1252" y="968"/>
                <a:ext cx="499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ṩlíḑè">
                <a:extLst>
                  <a:ext uri="{FF2B5EF4-FFF2-40B4-BE49-F238E27FC236}">
                    <a16:creationId xmlns:a16="http://schemas.microsoft.com/office/drawing/2014/main" id="{F13A60BC-6767-461B-BAED-A820D76025BA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225" y="1034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sliḓê">
                <a:extLst>
                  <a:ext uri="{FF2B5EF4-FFF2-40B4-BE49-F238E27FC236}">
                    <a16:creationId xmlns:a16="http://schemas.microsoft.com/office/drawing/2014/main" id="{77ED2BD5-536D-4FC4-9712-68AC6F19F57D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1321" y="1034"/>
                <a:ext cx="353" cy="353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如何操作</a:t>
            </a:r>
            <a:r>
              <a:rPr lang="en-US" altLang="zh-CN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绘制实时曲线</a:t>
            </a:r>
          </a:p>
        </p:txBody>
      </p:sp>
      <p:sp>
        <p:nvSpPr>
          <p:cNvPr id="68" name="ïṡḷïḋè">
            <a:extLst>
              <a:ext uri="{FF2B5EF4-FFF2-40B4-BE49-F238E27FC236}">
                <a16:creationId xmlns:a16="http://schemas.microsoft.com/office/drawing/2014/main" id="{1801C17E-A228-4EF7-8483-8F300FE2B63F}"/>
              </a:ext>
            </a:extLst>
          </p:cNvPr>
          <p:cNvSpPr txBox="1">
            <a:spLocks/>
          </p:cNvSpPr>
          <p:nvPr/>
        </p:nvSpPr>
        <p:spPr bwMode="auto">
          <a:xfrm>
            <a:off x="238124" y="4196758"/>
            <a:ext cx="3155643" cy="104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learn-ai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文件夹，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打开路径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chapter2/part1/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esp8266_projects/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esp8266_dht11_http_chartjs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67FD6CA-2F86-453D-8B89-B51603A4C804}"/>
              </a:ext>
            </a:extLst>
          </p:cNvPr>
          <p:cNvSpPr/>
          <p:nvPr/>
        </p:nvSpPr>
        <p:spPr>
          <a:xfrm>
            <a:off x="2896525" y="1616830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endParaRPr lang="en-US" altLang="zh-CN" dirty="0">
              <a:solidFill>
                <a:srgbClr val="66B3E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数据线</a:t>
            </a:r>
            <a:r>
              <a:rPr lang="zh-CN" altLang="en-US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电脑</a:t>
            </a:r>
            <a:r>
              <a:rPr lang="zh-CN" altLang="en-US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相连</a:t>
            </a: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AD44354C-3E11-438F-8FEF-C1045070CCC1}"/>
              </a:ext>
            </a:extLst>
          </p:cNvPr>
          <p:cNvSpPr/>
          <p:nvPr/>
        </p:nvSpPr>
        <p:spPr>
          <a:xfrm>
            <a:off x="6133073" y="1802508"/>
            <a:ext cx="245291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确认上述环境无误，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点击上传按钮</a:t>
            </a:r>
          </a:p>
        </p:txBody>
      </p:sp>
      <p:sp>
        <p:nvSpPr>
          <p:cNvPr id="71" name="ïṥliďè">
            <a:extLst>
              <a:ext uri="{FF2B5EF4-FFF2-40B4-BE49-F238E27FC236}">
                <a16:creationId xmlns:a16="http://schemas.microsoft.com/office/drawing/2014/main" id="{5A306900-6BB3-42D7-B5CA-606894564C7E}"/>
              </a:ext>
            </a:extLst>
          </p:cNvPr>
          <p:cNvSpPr txBox="1">
            <a:spLocks/>
          </p:cNvSpPr>
          <p:nvPr/>
        </p:nvSpPr>
        <p:spPr bwMode="auto">
          <a:xfrm>
            <a:off x="8380129" y="4461262"/>
            <a:ext cx="2406489" cy="112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打开路由器管理地址，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获取到的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路由器地址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ïṡḷïḋè">
            <a:extLst>
              <a:ext uri="{FF2B5EF4-FFF2-40B4-BE49-F238E27FC236}">
                <a16:creationId xmlns:a16="http://schemas.microsoft.com/office/drawing/2014/main" id="{787F7A11-B654-45CD-AABC-806D35F03D45}"/>
              </a:ext>
            </a:extLst>
          </p:cNvPr>
          <p:cNvSpPr txBox="1">
            <a:spLocks/>
          </p:cNvSpPr>
          <p:nvPr/>
        </p:nvSpPr>
        <p:spPr bwMode="auto">
          <a:xfrm>
            <a:off x="4186190" y="4951472"/>
            <a:ext cx="2889880" cy="708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fr-FR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fr-FR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Arduino IDE</a:t>
            </a:r>
            <a:r>
              <a:rPr lang="zh-CN" altLang="fr-FR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打开文件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fr-FR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esp8266_dht11_http_chartjs.ino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ïṥliďè">
            <a:extLst>
              <a:ext uri="{FF2B5EF4-FFF2-40B4-BE49-F238E27FC236}">
                <a16:creationId xmlns:a16="http://schemas.microsoft.com/office/drawing/2014/main" id="{AAEDAA49-B7AA-45DE-93CD-49946D5FAE47}"/>
              </a:ext>
            </a:extLst>
          </p:cNvPr>
          <p:cNvSpPr txBox="1">
            <a:spLocks/>
          </p:cNvSpPr>
          <p:nvPr/>
        </p:nvSpPr>
        <p:spPr bwMode="auto">
          <a:xfrm>
            <a:off x="9379552" y="1141675"/>
            <a:ext cx="3096500" cy="112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浏览器中打开</a:t>
            </a: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获取到的局域网地址，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查看温湿度传感器的读数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382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扁平风企业发生历程时间轴图表PPT模板"/>
</p:tagLst>
</file>

<file path=ppt/theme/theme1.xml><?xml version="1.0" encoding="utf-8"?>
<a:theme xmlns:a="http://schemas.openxmlformats.org/drawingml/2006/main" name="Office Theme">
  <a:themeElements>
    <a:clrScheme name="BEST autumn red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08300"/>
      </a:accent1>
      <a:accent2>
        <a:srgbClr val="66B3E1"/>
      </a:accent2>
      <a:accent3>
        <a:srgbClr val="1165A0"/>
      </a:accent3>
      <a:accent4>
        <a:srgbClr val="EBA417"/>
      </a:accent4>
      <a:accent5>
        <a:srgbClr val="2E9EDA"/>
      </a:accent5>
      <a:accent6>
        <a:srgbClr val="053675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1615</TotalTime>
  <Words>528</Words>
  <Application>Microsoft Office PowerPoint</Application>
  <PresentationFormat>宽屏</PresentationFormat>
  <Paragraphs>435</Paragraphs>
  <Slides>16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等线</vt:lpstr>
      <vt:lpstr>华文中宋</vt:lpstr>
      <vt:lpstr>庞门正道标题体</vt:lpstr>
      <vt:lpstr>宋体</vt:lpstr>
      <vt:lpstr>微软雅黑</vt:lpstr>
      <vt:lpstr>Arial</vt:lpstr>
      <vt:lpstr>Calibri</vt:lpstr>
      <vt:lpstr>Consolas</vt:lpstr>
      <vt:lpstr>Raleway</vt:lpstr>
      <vt:lpstr>Wingdings</vt:lpstr>
      <vt:lpstr>Office Theme</vt:lpstr>
      <vt:lpstr>PowerPoint 演示文稿</vt:lpstr>
      <vt:lpstr>PowerPoint 演示文稿</vt:lpstr>
      <vt:lpstr>物联网与传感器</vt:lpstr>
      <vt:lpstr>学习目标</vt:lpstr>
      <vt:lpstr>什么是物联网？</vt:lpstr>
      <vt:lpstr>什么是开发板？</vt:lpstr>
      <vt:lpstr>需要哪些硬件？</vt:lpstr>
      <vt:lpstr>如何操作——简单读取</vt:lpstr>
      <vt:lpstr>如何操作——绘制实时曲线</vt:lpstr>
      <vt:lpstr>代码详解</vt:lpstr>
      <vt:lpstr>代码详解</vt:lpstr>
      <vt:lpstr>代码详解</vt:lpstr>
      <vt:lpstr>代码详解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简约扁平风企业发生历程时间轴图表PPT模板</dc:title>
  <dc:creator>lenovo</dc:creator>
  <cp:lastModifiedBy>Li X</cp:lastModifiedBy>
  <cp:revision>94</cp:revision>
  <dcterms:created xsi:type="dcterms:W3CDTF">2018-04-01T09:12:50Z</dcterms:created>
  <dcterms:modified xsi:type="dcterms:W3CDTF">2019-11-29T01:43:34Z</dcterms:modified>
</cp:coreProperties>
</file>

<file path=docProps/thumbnail.jpeg>
</file>